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1" r:id="rId1"/>
  </p:sldMasterIdLst>
  <p:notesMasterIdLst>
    <p:notesMasterId r:id="rId10"/>
  </p:notesMasterIdLst>
  <p:sldIdLst>
    <p:sldId id="343" r:id="rId2"/>
    <p:sldId id="345" r:id="rId3"/>
    <p:sldId id="329" r:id="rId4"/>
    <p:sldId id="339" r:id="rId5"/>
    <p:sldId id="340" r:id="rId6"/>
    <p:sldId id="330" r:id="rId7"/>
    <p:sldId id="331" r:id="rId8"/>
    <p:sldId id="332" r:id="rId9"/>
  </p:sldIdLst>
  <p:sldSz cx="9144000" cy="5143500" type="screen16x9"/>
  <p:notesSz cx="6858000" cy="9144000"/>
  <p:embeddedFontLst>
    <p:embeddedFont>
      <p:font typeface="Architects Daughter" panose="020B0604020202020204" charset="0"/>
      <p:regular r:id="rId11"/>
    </p:embeddedFont>
    <p:embeddedFont>
      <p:font typeface="Caveat Brush" pitchFamily="2" charset="0"/>
      <p:regular r:id="rId12"/>
    </p:embeddedFont>
    <p:embeddedFont>
      <p:font typeface="Cute Notes" panose="03000600000000000000" pitchFamily="66" charset="0"/>
      <p:regular r:id="rId13"/>
    </p:embeddedFont>
    <p:embeddedFont>
      <p:font typeface="Lato Light" panose="020F0502020204030203" pitchFamily="34" charset="0"/>
      <p:regular r:id="rId14"/>
      <p:bold r:id="rId15"/>
      <p:italic r:id="rId16"/>
      <p:boldItalic r:id="rId17"/>
    </p:embeddedFont>
    <p:embeddedFont>
      <p:font typeface="Roboto Slab" pitchFamily="2" charset="0"/>
      <p:regular r:id="rId18"/>
      <p:bold r:id="rId19"/>
    </p:embeddedFont>
    <p:embeddedFont>
      <p:font typeface="Roboto Slab Light" pitchFamily="2" charset="0"/>
      <p:regular r:id="rId20"/>
      <p:bold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6BF2C15-9099-4D40-8441-B12B60BDC450}">
  <a:tblStyle styleId="{36BF2C15-9099-4D40-8441-B12B60BDC45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882A619-2264-49D1-926B-23FB5073601D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912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721;gca6fcf8b10_0_1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2" name="Google Shape;722;gca6fcf8b10_0_1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841340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721;gca6fcf8b10_0_1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2" name="Google Shape;722;gca6fcf8b10_0_1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04719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1" name="Google Shape;401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093030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1" name="Google Shape;401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25361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0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10"/>
          <p:cNvSpPr/>
          <p:nvPr/>
        </p:nvSpPr>
        <p:spPr>
          <a:xfrm>
            <a:off x="-117275" y="847257"/>
            <a:ext cx="605400" cy="605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p10"/>
          <p:cNvSpPr/>
          <p:nvPr/>
        </p:nvSpPr>
        <p:spPr>
          <a:xfrm>
            <a:off x="217850" y="171250"/>
            <a:ext cx="1054200" cy="10542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10"/>
          <p:cNvSpPr/>
          <p:nvPr/>
        </p:nvSpPr>
        <p:spPr>
          <a:xfrm>
            <a:off x="1156976" y="-137274"/>
            <a:ext cx="398700" cy="3987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10"/>
          <p:cNvSpPr/>
          <p:nvPr/>
        </p:nvSpPr>
        <p:spPr>
          <a:xfrm>
            <a:off x="1397225" y="337514"/>
            <a:ext cx="136800" cy="1368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10"/>
          <p:cNvSpPr/>
          <p:nvPr/>
        </p:nvSpPr>
        <p:spPr>
          <a:xfrm>
            <a:off x="488128" y="1334485"/>
            <a:ext cx="213000" cy="2130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10"/>
          <p:cNvSpPr/>
          <p:nvPr/>
        </p:nvSpPr>
        <p:spPr>
          <a:xfrm>
            <a:off x="7847950" y="4168079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10"/>
          <p:cNvSpPr/>
          <p:nvPr/>
        </p:nvSpPr>
        <p:spPr>
          <a:xfrm>
            <a:off x="8507494" y="2981146"/>
            <a:ext cx="774600" cy="7746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10"/>
          <p:cNvSpPr/>
          <p:nvPr/>
        </p:nvSpPr>
        <p:spPr>
          <a:xfrm>
            <a:off x="8094101" y="397394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10"/>
          <p:cNvSpPr/>
          <p:nvPr/>
        </p:nvSpPr>
        <p:spPr>
          <a:xfrm>
            <a:off x="8622049" y="3872635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10"/>
          <p:cNvSpPr/>
          <p:nvPr/>
        </p:nvSpPr>
        <p:spPr>
          <a:xfrm>
            <a:off x="7550022" y="4801658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7" name="Google Shape;257;p10"/>
          <p:cNvSpPr/>
          <p:nvPr/>
        </p:nvSpPr>
        <p:spPr>
          <a:xfrm>
            <a:off x="7325661" y="4674667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10"/>
          <p:cNvSpPr/>
          <p:nvPr/>
        </p:nvSpPr>
        <p:spPr>
          <a:xfrm>
            <a:off x="258289" y="1577100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10"/>
          <p:cNvSpPr/>
          <p:nvPr/>
        </p:nvSpPr>
        <p:spPr>
          <a:xfrm>
            <a:off x="8726411" y="3200065"/>
            <a:ext cx="336767" cy="336767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FFB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0" name="Google Shape;260;p10"/>
          <p:cNvGrpSpPr/>
          <p:nvPr/>
        </p:nvGrpSpPr>
        <p:grpSpPr>
          <a:xfrm>
            <a:off x="8142375" y="4477573"/>
            <a:ext cx="508851" cy="478711"/>
            <a:chOff x="5972700" y="2330200"/>
            <a:chExt cx="411625" cy="387275"/>
          </a:xfrm>
        </p:grpSpPr>
        <p:sp>
          <p:nvSpPr>
            <p:cNvPr id="261" name="Google Shape;261;p10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10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3" name="Google Shape;263;p10"/>
          <p:cNvGrpSpPr/>
          <p:nvPr/>
        </p:nvGrpSpPr>
        <p:grpSpPr>
          <a:xfrm>
            <a:off x="545621" y="382390"/>
            <a:ext cx="398658" cy="631920"/>
            <a:chOff x="6718575" y="2318625"/>
            <a:chExt cx="256950" cy="407375"/>
          </a:xfrm>
        </p:grpSpPr>
        <p:sp>
          <p:nvSpPr>
            <p:cNvPr id="264" name="Google Shape;264;p10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0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10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10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0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0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0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10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2" name="Google Shape;272;p10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BD4ADA0-B8DA-404F-A04F-11D3F028CCFD}"/>
              </a:ext>
            </a:extLst>
          </p:cNvPr>
          <p:cNvGrpSpPr/>
          <p:nvPr userDrawn="1"/>
        </p:nvGrpSpPr>
        <p:grpSpPr>
          <a:xfrm>
            <a:off x="7630988" y="300998"/>
            <a:ext cx="1081460" cy="1523645"/>
            <a:chOff x="7630988" y="300998"/>
            <a:chExt cx="1081460" cy="1523645"/>
          </a:xfrm>
        </p:grpSpPr>
        <p:sp>
          <p:nvSpPr>
            <p:cNvPr id="30" name="Right Triangle 29">
              <a:extLst>
                <a:ext uri="{FF2B5EF4-FFF2-40B4-BE49-F238E27FC236}">
                  <a16:creationId xmlns:a16="http://schemas.microsoft.com/office/drawing/2014/main" id="{A3570D77-C143-4C00-8924-919A5E47349E}"/>
                </a:ext>
              </a:extLst>
            </p:cNvPr>
            <p:cNvSpPr/>
            <p:nvPr userDrawn="1"/>
          </p:nvSpPr>
          <p:spPr>
            <a:xfrm rot="18900000" flipH="1" flipV="1">
              <a:off x="7630988" y="328852"/>
              <a:ext cx="151795" cy="163566"/>
            </a:xfrm>
            <a:prstGeom prst="rt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9E74AADD-DB28-4B9F-AE9C-8840D0A3486C}"/>
                </a:ext>
              </a:extLst>
            </p:cNvPr>
            <p:cNvGrpSpPr/>
            <p:nvPr userDrawn="1"/>
          </p:nvGrpSpPr>
          <p:grpSpPr>
            <a:xfrm>
              <a:off x="7696861" y="300998"/>
              <a:ext cx="1015587" cy="1523645"/>
              <a:chOff x="8002577" y="-14074"/>
              <a:chExt cx="1015587" cy="1523645"/>
            </a:xfrm>
          </p:grpSpPr>
          <p:sp>
            <p:nvSpPr>
              <p:cNvPr id="32" name="Arrow: Pentagon 31">
                <a:extLst>
                  <a:ext uri="{FF2B5EF4-FFF2-40B4-BE49-F238E27FC236}">
                    <a16:creationId xmlns:a16="http://schemas.microsoft.com/office/drawing/2014/main" id="{5656D0D2-8913-4C18-ABE0-74FBBE436351}"/>
                  </a:ext>
                </a:extLst>
              </p:cNvPr>
              <p:cNvSpPr/>
              <p:nvPr userDrawn="1"/>
            </p:nvSpPr>
            <p:spPr>
              <a:xfrm rot="5400000">
                <a:off x="7748548" y="239955"/>
                <a:ext cx="1523645" cy="1015587"/>
              </a:xfrm>
              <a:prstGeom prst="homePlat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3" name="Picture 32">
                <a:extLst>
                  <a:ext uri="{FF2B5EF4-FFF2-40B4-BE49-F238E27FC236}">
                    <a16:creationId xmlns:a16="http://schemas.microsoft.com/office/drawing/2014/main" id="{2E5F4C8B-E115-4F67-968C-0D3B0A2552CE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/>
              <a:stretch>
                <a:fillRect/>
              </a:stretch>
            </p:blipFill>
            <p:spPr>
              <a:xfrm>
                <a:off x="8106041" y="29974"/>
                <a:ext cx="808658" cy="1074102"/>
              </a:xfrm>
              <a:prstGeom prst="rect">
                <a:avLst/>
              </a:prstGeom>
            </p:spPr>
          </p:pic>
        </p:grp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B5E212E-C8E9-4E63-90BF-FAAB3BE73579}"/>
              </a:ext>
            </a:extLst>
          </p:cNvPr>
          <p:cNvGrpSpPr/>
          <p:nvPr userDrawn="1"/>
        </p:nvGrpSpPr>
        <p:grpSpPr>
          <a:xfrm>
            <a:off x="417198" y="4731931"/>
            <a:ext cx="1865978" cy="307777"/>
            <a:chOff x="417198" y="4731931"/>
            <a:chExt cx="1865978" cy="307777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1EF62E4-FC28-40F6-B3B9-68A4ABA7386D}"/>
                </a:ext>
              </a:extLst>
            </p:cNvPr>
            <p:cNvSpPr txBox="1"/>
            <p:nvPr userDrawn="1"/>
          </p:nvSpPr>
          <p:spPr>
            <a:xfrm>
              <a:off x="455087" y="4731931"/>
              <a:ext cx="1828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75000"/>
                    </a:schemeClr>
                  </a:solidFill>
                </a:rPr>
                <a:t>@alfaruqieducenter</a:t>
              </a:r>
            </a:p>
          </p:txBody>
        </p:sp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49188809-159B-42BC-AE53-F2E1110EBFB9}"/>
                </a:ext>
              </a:extLst>
            </p:cNvPr>
            <p:cNvSpPr/>
            <p:nvPr userDrawn="1"/>
          </p:nvSpPr>
          <p:spPr>
            <a:xfrm>
              <a:off x="417198" y="4835578"/>
              <a:ext cx="100482" cy="100482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Magenta">
  <p:cSld name="BLANK_1_1_1"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14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14"/>
          <p:cNvSpPr/>
          <p:nvPr/>
        </p:nvSpPr>
        <p:spPr>
          <a:xfrm>
            <a:off x="217850" y="171250"/>
            <a:ext cx="1054200" cy="10542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p14"/>
          <p:cNvSpPr/>
          <p:nvPr/>
        </p:nvSpPr>
        <p:spPr>
          <a:xfrm>
            <a:off x="1156976" y="-137274"/>
            <a:ext cx="398700" cy="3987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14"/>
          <p:cNvSpPr/>
          <p:nvPr/>
        </p:nvSpPr>
        <p:spPr>
          <a:xfrm>
            <a:off x="1397225" y="337514"/>
            <a:ext cx="136800" cy="1368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Google Shape;362;p14"/>
          <p:cNvSpPr/>
          <p:nvPr/>
        </p:nvSpPr>
        <p:spPr>
          <a:xfrm>
            <a:off x="488128" y="1334485"/>
            <a:ext cx="213000" cy="2130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14"/>
          <p:cNvSpPr/>
          <p:nvPr/>
        </p:nvSpPr>
        <p:spPr>
          <a:xfrm>
            <a:off x="7847950" y="4168079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4" name="Google Shape;364;p14"/>
          <p:cNvSpPr/>
          <p:nvPr/>
        </p:nvSpPr>
        <p:spPr>
          <a:xfrm>
            <a:off x="8507494" y="2981146"/>
            <a:ext cx="774600" cy="7746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5" name="Google Shape;365;p14"/>
          <p:cNvSpPr/>
          <p:nvPr/>
        </p:nvSpPr>
        <p:spPr>
          <a:xfrm>
            <a:off x="8094101" y="3973940"/>
            <a:ext cx="413400" cy="4134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14"/>
          <p:cNvSpPr/>
          <p:nvPr/>
        </p:nvSpPr>
        <p:spPr>
          <a:xfrm>
            <a:off x="8622049" y="3872635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14"/>
          <p:cNvSpPr/>
          <p:nvPr/>
        </p:nvSpPr>
        <p:spPr>
          <a:xfrm>
            <a:off x="7550022" y="4801658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14"/>
          <p:cNvSpPr/>
          <p:nvPr/>
        </p:nvSpPr>
        <p:spPr>
          <a:xfrm>
            <a:off x="7325661" y="4674667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14"/>
          <p:cNvSpPr/>
          <p:nvPr/>
        </p:nvSpPr>
        <p:spPr>
          <a:xfrm>
            <a:off x="258289" y="1577100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p14"/>
          <p:cNvSpPr/>
          <p:nvPr/>
        </p:nvSpPr>
        <p:spPr>
          <a:xfrm>
            <a:off x="8726411" y="3200065"/>
            <a:ext cx="336767" cy="336767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FC40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1" name="Google Shape;371;p14"/>
          <p:cNvGrpSpPr/>
          <p:nvPr/>
        </p:nvGrpSpPr>
        <p:grpSpPr>
          <a:xfrm>
            <a:off x="8142375" y="4477573"/>
            <a:ext cx="508851" cy="478711"/>
            <a:chOff x="5972700" y="2330200"/>
            <a:chExt cx="411625" cy="387275"/>
          </a:xfrm>
        </p:grpSpPr>
        <p:sp>
          <p:nvSpPr>
            <p:cNvPr id="372" name="Google Shape;372;p14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14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4" name="Google Shape;374;p14"/>
          <p:cNvGrpSpPr/>
          <p:nvPr/>
        </p:nvGrpSpPr>
        <p:grpSpPr>
          <a:xfrm>
            <a:off x="545621" y="382390"/>
            <a:ext cx="398658" cy="631920"/>
            <a:chOff x="6718575" y="2318625"/>
            <a:chExt cx="256950" cy="407375"/>
          </a:xfrm>
        </p:grpSpPr>
        <p:sp>
          <p:nvSpPr>
            <p:cNvPr id="375" name="Google Shape;375;p14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14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14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14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14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14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14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14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3" name="Google Shape;383;p14"/>
          <p:cNvSpPr/>
          <p:nvPr/>
        </p:nvSpPr>
        <p:spPr>
          <a:xfrm>
            <a:off x="-117275" y="847257"/>
            <a:ext cx="605400" cy="605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4" name="Google Shape;384;p14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73B335E-DE1B-4472-B4EB-DFB906662A22}"/>
              </a:ext>
            </a:extLst>
          </p:cNvPr>
          <p:cNvGrpSpPr/>
          <p:nvPr userDrawn="1"/>
        </p:nvGrpSpPr>
        <p:grpSpPr>
          <a:xfrm>
            <a:off x="7630988" y="300998"/>
            <a:ext cx="1081460" cy="1523645"/>
            <a:chOff x="7630988" y="300998"/>
            <a:chExt cx="1081460" cy="1523645"/>
          </a:xfrm>
        </p:grpSpPr>
        <p:sp>
          <p:nvSpPr>
            <p:cNvPr id="30" name="Right Triangle 29">
              <a:extLst>
                <a:ext uri="{FF2B5EF4-FFF2-40B4-BE49-F238E27FC236}">
                  <a16:creationId xmlns:a16="http://schemas.microsoft.com/office/drawing/2014/main" id="{7E112D28-2E44-4556-8319-6DECC7580DFD}"/>
                </a:ext>
              </a:extLst>
            </p:cNvPr>
            <p:cNvSpPr/>
            <p:nvPr userDrawn="1"/>
          </p:nvSpPr>
          <p:spPr>
            <a:xfrm rot="18900000" flipH="1" flipV="1">
              <a:off x="7630988" y="328852"/>
              <a:ext cx="151795" cy="163566"/>
            </a:xfrm>
            <a:prstGeom prst="rt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D23EB00B-CA61-44DB-811B-019DB13F7E3A}"/>
                </a:ext>
              </a:extLst>
            </p:cNvPr>
            <p:cNvGrpSpPr/>
            <p:nvPr userDrawn="1"/>
          </p:nvGrpSpPr>
          <p:grpSpPr>
            <a:xfrm>
              <a:off x="7696861" y="300998"/>
              <a:ext cx="1015587" cy="1523645"/>
              <a:chOff x="8002577" y="-14074"/>
              <a:chExt cx="1015587" cy="1523645"/>
            </a:xfrm>
          </p:grpSpPr>
          <p:sp>
            <p:nvSpPr>
              <p:cNvPr id="32" name="Arrow: Pentagon 31">
                <a:extLst>
                  <a:ext uri="{FF2B5EF4-FFF2-40B4-BE49-F238E27FC236}">
                    <a16:creationId xmlns:a16="http://schemas.microsoft.com/office/drawing/2014/main" id="{0FB32D9C-A6C4-4ADE-85A3-E6FAED67B31E}"/>
                  </a:ext>
                </a:extLst>
              </p:cNvPr>
              <p:cNvSpPr/>
              <p:nvPr userDrawn="1"/>
            </p:nvSpPr>
            <p:spPr>
              <a:xfrm rot="5400000">
                <a:off x="7748548" y="239955"/>
                <a:ext cx="1523645" cy="1015587"/>
              </a:xfrm>
              <a:prstGeom prst="homePlat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3" name="Picture 32">
                <a:extLst>
                  <a:ext uri="{FF2B5EF4-FFF2-40B4-BE49-F238E27FC236}">
                    <a16:creationId xmlns:a16="http://schemas.microsoft.com/office/drawing/2014/main" id="{6E846751-7744-4A19-BF2A-37CC0A5DFC2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/>
              <a:stretch>
                <a:fillRect/>
              </a:stretch>
            </p:blipFill>
            <p:spPr>
              <a:xfrm>
                <a:off x="8106041" y="29974"/>
                <a:ext cx="808658" cy="1074102"/>
              </a:xfrm>
              <a:prstGeom prst="rect">
                <a:avLst/>
              </a:prstGeom>
            </p:spPr>
          </p:pic>
        </p:grp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7A7AE63-5FC9-45A2-BBDF-EAD070E8D484}"/>
              </a:ext>
            </a:extLst>
          </p:cNvPr>
          <p:cNvGrpSpPr/>
          <p:nvPr userDrawn="1"/>
        </p:nvGrpSpPr>
        <p:grpSpPr>
          <a:xfrm>
            <a:off x="417198" y="4731931"/>
            <a:ext cx="1865978" cy="307777"/>
            <a:chOff x="417198" y="4731931"/>
            <a:chExt cx="1865978" cy="307777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A67D1C4-B39C-41F7-8D34-8D77F67F8EEE}"/>
                </a:ext>
              </a:extLst>
            </p:cNvPr>
            <p:cNvSpPr txBox="1"/>
            <p:nvPr userDrawn="1"/>
          </p:nvSpPr>
          <p:spPr>
            <a:xfrm>
              <a:off x="455087" y="4731931"/>
              <a:ext cx="1828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75000"/>
                    </a:schemeClr>
                  </a:solidFill>
                </a:rPr>
                <a:t>@alfaruqieducenter</a:t>
              </a:r>
            </a:p>
          </p:txBody>
        </p:sp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1E4AEDD8-EA79-433A-B044-429004FD064B}"/>
                </a:ext>
              </a:extLst>
            </p:cNvPr>
            <p:cNvSpPr/>
            <p:nvPr userDrawn="1"/>
          </p:nvSpPr>
          <p:spPr>
            <a:xfrm>
              <a:off x="417198" y="4835578"/>
              <a:ext cx="100482" cy="100482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 only 4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17"/>
          <p:cNvSpPr txBox="1">
            <a:spLocks noGrp="1"/>
          </p:cNvSpPr>
          <p:nvPr>
            <p:ph type="sldNum" idx="12"/>
          </p:nvPr>
        </p:nvSpPr>
        <p:spPr>
          <a:xfrm>
            <a:off x="436813" y="4608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 sz="1200">
                <a:latin typeface="Architects Daughter"/>
                <a:ea typeface="Architects Daughter"/>
                <a:cs typeface="Architects Daughter"/>
                <a:sym typeface="Architects Daughter"/>
              </a:defRPr>
            </a:lvl1pPr>
            <a:lvl2pPr lvl="1" rtl="0">
              <a:buNone/>
              <a:defRPr sz="1200">
                <a:latin typeface="Architects Daughter"/>
                <a:ea typeface="Architects Daughter"/>
                <a:cs typeface="Architects Daughter"/>
                <a:sym typeface="Architects Daughter"/>
              </a:defRPr>
            </a:lvl2pPr>
            <a:lvl3pPr lvl="2" rtl="0">
              <a:buNone/>
              <a:defRPr sz="1200">
                <a:latin typeface="Architects Daughter"/>
                <a:ea typeface="Architects Daughter"/>
                <a:cs typeface="Architects Daughter"/>
                <a:sym typeface="Architects Daughter"/>
              </a:defRPr>
            </a:lvl3pPr>
            <a:lvl4pPr lvl="3" rtl="0">
              <a:buNone/>
              <a:defRPr sz="1200">
                <a:latin typeface="Architects Daughter"/>
                <a:ea typeface="Architects Daughter"/>
                <a:cs typeface="Architects Daughter"/>
                <a:sym typeface="Architects Daughter"/>
              </a:defRPr>
            </a:lvl4pPr>
            <a:lvl5pPr lvl="4" rtl="0">
              <a:buNone/>
              <a:defRPr sz="1200">
                <a:latin typeface="Architects Daughter"/>
                <a:ea typeface="Architects Daughter"/>
                <a:cs typeface="Architects Daughter"/>
                <a:sym typeface="Architects Daughter"/>
              </a:defRPr>
            </a:lvl5pPr>
            <a:lvl6pPr lvl="5" rtl="0">
              <a:buNone/>
              <a:defRPr sz="1200">
                <a:latin typeface="Architects Daughter"/>
                <a:ea typeface="Architects Daughter"/>
                <a:cs typeface="Architects Daughter"/>
                <a:sym typeface="Architects Daughter"/>
              </a:defRPr>
            </a:lvl6pPr>
            <a:lvl7pPr lvl="6" rtl="0">
              <a:buNone/>
              <a:defRPr sz="1200">
                <a:latin typeface="Architects Daughter"/>
                <a:ea typeface="Architects Daughter"/>
                <a:cs typeface="Architects Daughter"/>
                <a:sym typeface="Architects Daughter"/>
              </a:defRPr>
            </a:lvl7pPr>
            <a:lvl8pPr lvl="7" rtl="0">
              <a:buNone/>
              <a:defRPr sz="1200">
                <a:latin typeface="Architects Daughter"/>
                <a:ea typeface="Architects Daughter"/>
                <a:cs typeface="Architects Daughter"/>
                <a:sym typeface="Architects Daughter"/>
              </a:defRPr>
            </a:lvl8pPr>
            <a:lvl9pPr lvl="8" rtl="0">
              <a:buNone/>
              <a:defRPr sz="1200">
                <a:latin typeface="Architects Daughter"/>
                <a:ea typeface="Architects Daughter"/>
                <a:cs typeface="Architects Daughter"/>
                <a:sym typeface="Architects Daughte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45" name="Google Shape;345;p17"/>
          <p:cNvSpPr txBox="1">
            <a:spLocks noGrp="1"/>
          </p:cNvSpPr>
          <p:nvPr>
            <p:ph type="title"/>
          </p:nvPr>
        </p:nvSpPr>
        <p:spPr>
          <a:xfrm>
            <a:off x="1966350" y="439125"/>
            <a:ext cx="5211300" cy="6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grpSp>
        <p:nvGrpSpPr>
          <p:cNvPr id="346" name="Google Shape;346;p17"/>
          <p:cNvGrpSpPr/>
          <p:nvPr/>
        </p:nvGrpSpPr>
        <p:grpSpPr>
          <a:xfrm rot="6299940" flipH="1">
            <a:off x="8747164" y="2731780"/>
            <a:ext cx="531079" cy="1062591"/>
            <a:chOff x="7456359" y="4218916"/>
            <a:chExt cx="585867" cy="1172212"/>
          </a:xfrm>
        </p:grpSpPr>
        <p:sp>
          <p:nvSpPr>
            <p:cNvPr id="347" name="Google Shape;347;p17"/>
            <p:cNvSpPr/>
            <p:nvPr/>
          </p:nvSpPr>
          <p:spPr>
            <a:xfrm rot="5544237" flipH="1">
              <a:off x="7238958" y="4599973"/>
              <a:ext cx="1130612" cy="428879"/>
            </a:xfrm>
            <a:custGeom>
              <a:avLst/>
              <a:gdLst/>
              <a:ahLst/>
              <a:cxnLst/>
              <a:rect l="l" t="t" r="r" b="b"/>
              <a:pathLst>
                <a:path w="43210" h="16391" extrusionOk="0">
                  <a:moveTo>
                    <a:pt x="4489" y="8670"/>
                  </a:moveTo>
                  <a:lnTo>
                    <a:pt x="4923" y="9073"/>
                  </a:lnTo>
                  <a:lnTo>
                    <a:pt x="4923" y="9073"/>
                  </a:lnTo>
                  <a:lnTo>
                    <a:pt x="4457" y="8767"/>
                  </a:lnTo>
                  <a:lnTo>
                    <a:pt x="4489" y="8670"/>
                  </a:lnTo>
                  <a:close/>
                  <a:moveTo>
                    <a:pt x="33268" y="9040"/>
                  </a:moveTo>
                  <a:lnTo>
                    <a:pt x="33268" y="9040"/>
                  </a:lnTo>
                  <a:cubicBezTo>
                    <a:pt x="33236" y="9137"/>
                    <a:pt x="33188" y="9233"/>
                    <a:pt x="33155" y="9314"/>
                  </a:cubicBezTo>
                  <a:lnTo>
                    <a:pt x="32946" y="9796"/>
                  </a:lnTo>
                  <a:cubicBezTo>
                    <a:pt x="32914" y="9748"/>
                    <a:pt x="32898" y="9716"/>
                    <a:pt x="32866" y="9684"/>
                  </a:cubicBezTo>
                  <a:cubicBezTo>
                    <a:pt x="32995" y="9475"/>
                    <a:pt x="33139" y="9266"/>
                    <a:pt x="33268" y="9040"/>
                  </a:cubicBezTo>
                  <a:close/>
                  <a:moveTo>
                    <a:pt x="22602" y="12209"/>
                  </a:moveTo>
                  <a:lnTo>
                    <a:pt x="22602" y="12209"/>
                  </a:lnTo>
                  <a:cubicBezTo>
                    <a:pt x="22659" y="12217"/>
                    <a:pt x="22719" y="12222"/>
                    <a:pt x="22779" y="12222"/>
                  </a:cubicBezTo>
                  <a:cubicBezTo>
                    <a:pt x="22840" y="12222"/>
                    <a:pt x="22900" y="12217"/>
                    <a:pt x="22956" y="12209"/>
                  </a:cubicBezTo>
                  <a:lnTo>
                    <a:pt x="22956" y="12209"/>
                  </a:lnTo>
                  <a:cubicBezTo>
                    <a:pt x="22908" y="12290"/>
                    <a:pt x="22860" y="12370"/>
                    <a:pt x="22828" y="12451"/>
                  </a:cubicBezTo>
                  <a:cubicBezTo>
                    <a:pt x="22763" y="12370"/>
                    <a:pt x="22699" y="12306"/>
                    <a:pt x="22619" y="12242"/>
                  </a:cubicBezTo>
                  <a:lnTo>
                    <a:pt x="22602" y="12209"/>
                  </a:lnTo>
                  <a:close/>
                  <a:moveTo>
                    <a:pt x="3347" y="11968"/>
                  </a:moveTo>
                  <a:lnTo>
                    <a:pt x="3347" y="11968"/>
                  </a:lnTo>
                  <a:cubicBezTo>
                    <a:pt x="3234" y="12274"/>
                    <a:pt x="3105" y="12579"/>
                    <a:pt x="2977" y="12869"/>
                  </a:cubicBezTo>
                  <a:cubicBezTo>
                    <a:pt x="3105" y="12579"/>
                    <a:pt x="3218" y="12274"/>
                    <a:pt x="3347" y="11968"/>
                  </a:cubicBezTo>
                  <a:close/>
                  <a:moveTo>
                    <a:pt x="10553" y="14156"/>
                  </a:moveTo>
                  <a:cubicBezTo>
                    <a:pt x="10650" y="14220"/>
                    <a:pt x="10763" y="14285"/>
                    <a:pt x="10875" y="14333"/>
                  </a:cubicBezTo>
                  <a:cubicBezTo>
                    <a:pt x="10907" y="14333"/>
                    <a:pt x="10923" y="14349"/>
                    <a:pt x="10956" y="14365"/>
                  </a:cubicBezTo>
                  <a:lnTo>
                    <a:pt x="11004" y="14381"/>
                  </a:lnTo>
                  <a:lnTo>
                    <a:pt x="10956" y="14478"/>
                  </a:lnTo>
                  <a:cubicBezTo>
                    <a:pt x="10827" y="14365"/>
                    <a:pt x="10698" y="14269"/>
                    <a:pt x="10553" y="14156"/>
                  </a:cubicBezTo>
                  <a:close/>
                  <a:moveTo>
                    <a:pt x="2751" y="13432"/>
                  </a:moveTo>
                  <a:lnTo>
                    <a:pt x="2301" y="14494"/>
                  </a:lnTo>
                  <a:lnTo>
                    <a:pt x="2301" y="14462"/>
                  </a:lnTo>
                  <a:lnTo>
                    <a:pt x="2526" y="13963"/>
                  </a:lnTo>
                  <a:lnTo>
                    <a:pt x="2751" y="13432"/>
                  </a:lnTo>
                  <a:close/>
                  <a:moveTo>
                    <a:pt x="36702" y="1"/>
                  </a:moveTo>
                  <a:cubicBezTo>
                    <a:pt x="36324" y="1"/>
                    <a:pt x="35955" y="176"/>
                    <a:pt x="35761" y="563"/>
                  </a:cubicBezTo>
                  <a:cubicBezTo>
                    <a:pt x="34458" y="3136"/>
                    <a:pt x="33027" y="5646"/>
                    <a:pt x="31691" y="8204"/>
                  </a:cubicBezTo>
                  <a:cubicBezTo>
                    <a:pt x="30356" y="6499"/>
                    <a:pt x="29118" y="4745"/>
                    <a:pt x="27943" y="2927"/>
                  </a:cubicBezTo>
                  <a:cubicBezTo>
                    <a:pt x="27700" y="2536"/>
                    <a:pt x="27336" y="2354"/>
                    <a:pt x="26964" y="2354"/>
                  </a:cubicBezTo>
                  <a:cubicBezTo>
                    <a:pt x="26572" y="2354"/>
                    <a:pt x="26173" y="2556"/>
                    <a:pt x="25900" y="2927"/>
                  </a:cubicBezTo>
                  <a:cubicBezTo>
                    <a:pt x="24581" y="4745"/>
                    <a:pt x="23439" y="6692"/>
                    <a:pt x="22474" y="8735"/>
                  </a:cubicBezTo>
                  <a:cubicBezTo>
                    <a:pt x="21782" y="7946"/>
                    <a:pt x="21026" y="7223"/>
                    <a:pt x="20318" y="6547"/>
                  </a:cubicBezTo>
                  <a:cubicBezTo>
                    <a:pt x="19363" y="5622"/>
                    <a:pt x="17606" y="3824"/>
                    <a:pt x="16114" y="3824"/>
                  </a:cubicBezTo>
                  <a:cubicBezTo>
                    <a:pt x="16024" y="3824"/>
                    <a:pt x="15934" y="3831"/>
                    <a:pt x="15846" y="3844"/>
                  </a:cubicBezTo>
                  <a:cubicBezTo>
                    <a:pt x="14993" y="3973"/>
                    <a:pt x="14543" y="4713"/>
                    <a:pt x="14093" y="5373"/>
                  </a:cubicBezTo>
                  <a:cubicBezTo>
                    <a:pt x="13546" y="6193"/>
                    <a:pt x="13015" y="7046"/>
                    <a:pt x="12484" y="7898"/>
                  </a:cubicBezTo>
                  <a:cubicBezTo>
                    <a:pt x="11985" y="8735"/>
                    <a:pt x="11486" y="9587"/>
                    <a:pt x="11004" y="10456"/>
                  </a:cubicBezTo>
                  <a:cubicBezTo>
                    <a:pt x="10843" y="10778"/>
                    <a:pt x="10650" y="11083"/>
                    <a:pt x="10425" y="11389"/>
                  </a:cubicBezTo>
                  <a:lnTo>
                    <a:pt x="8543" y="9652"/>
                  </a:lnTo>
                  <a:lnTo>
                    <a:pt x="4698" y="6145"/>
                  </a:lnTo>
                  <a:cubicBezTo>
                    <a:pt x="4499" y="5952"/>
                    <a:pt x="4251" y="5863"/>
                    <a:pt x="4007" y="5863"/>
                  </a:cubicBezTo>
                  <a:cubicBezTo>
                    <a:pt x="3580" y="5863"/>
                    <a:pt x="3164" y="6135"/>
                    <a:pt x="3041" y="6595"/>
                  </a:cubicBezTo>
                  <a:cubicBezTo>
                    <a:pt x="2446" y="8767"/>
                    <a:pt x="1706" y="10906"/>
                    <a:pt x="837" y="12982"/>
                  </a:cubicBezTo>
                  <a:cubicBezTo>
                    <a:pt x="531" y="13689"/>
                    <a:pt x="0" y="14462"/>
                    <a:pt x="354" y="15250"/>
                  </a:cubicBezTo>
                  <a:cubicBezTo>
                    <a:pt x="610" y="15846"/>
                    <a:pt x="1154" y="16117"/>
                    <a:pt x="1753" y="16117"/>
                  </a:cubicBezTo>
                  <a:cubicBezTo>
                    <a:pt x="1833" y="16117"/>
                    <a:pt x="1914" y="16112"/>
                    <a:pt x="1995" y="16102"/>
                  </a:cubicBezTo>
                  <a:cubicBezTo>
                    <a:pt x="2075" y="16164"/>
                    <a:pt x="2170" y="16193"/>
                    <a:pt x="2264" y="16193"/>
                  </a:cubicBezTo>
                  <a:cubicBezTo>
                    <a:pt x="2415" y="16193"/>
                    <a:pt x="2566" y="16119"/>
                    <a:pt x="2655" y="15990"/>
                  </a:cubicBezTo>
                  <a:cubicBezTo>
                    <a:pt x="3443" y="14590"/>
                    <a:pt x="4263" y="13223"/>
                    <a:pt x="5020" y="11807"/>
                  </a:cubicBezTo>
                  <a:cubicBezTo>
                    <a:pt x="5824" y="12612"/>
                    <a:pt x="6676" y="13368"/>
                    <a:pt x="7577" y="14059"/>
                  </a:cubicBezTo>
                  <a:cubicBezTo>
                    <a:pt x="8398" y="14687"/>
                    <a:pt x="9379" y="15572"/>
                    <a:pt x="10425" y="15909"/>
                  </a:cubicBezTo>
                  <a:cubicBezTo>
                    <a:pt x="10464" y="16186"/>
                    <a:pt x="10705" y="16390"/>
                    <a:pt x="10951" y="16390"/>
                  </a:cubicBezTo>
                  <a:cubicBezTo>
                    <a:pt x="11106" y="16390"/>
                    <a:pt x="11262" y="16311"/>
                    <a:pt x="11374" y="16119"/>
                  </a:cubicBezTo>
                  <a:cubicBezTo>
                    <a:pt x="12789" y="13818"/>
                    <a:pt x="14173" y="11486"/>
                    <a:pt x="15556" y="9153"/>
                  </a:cubicBezTo>
                  <a:cubicBezTo>
                    <a:pt x="16506" y="9957"/>
                    <a:pt x="17406" y="10826"/>
                    <a:pt x="18275" y="11743"/>
                  </a:cubicBezTo>
                  <a:cubicBezTo>
                    <a:pt x="19353" y="12901"/>
                    <a:pt x="20238" y="14333"/>
                    <a:pt x="21364" y="15427"/>
                  </a:cubicBezTo>
                  <a:cubicBezTo>
                    <a:pt x="21249" y="15784"/>
                    <a:pt x="21611" y="16083"/>
                    <a:pt x="21956" y="16083"/>
                  </a:cubicBezTo>
                  <a:cubicBezTo>
                    <a:pt x="22094" y="16083"/>
                    <a:pt x="22228" y="16035"/>
                    <a:pt x="22329" y="15925"/>
                  </a:cubicBezTo>
                  <a:cubicBezTo>
                    <a:pt x="24163" y="13899"/>
                    <a:pt x="25643" y="11550"/>
                    <a:pt x="27123" y="9233"/>
                  </a:cubicBezTo>
                  <a:lnTo>
                    <a:pt x="28056" y="10183"/>
                  </a:lnTo>
                  <a:cubicBezTo>
                    <a:pt x="28860" y="11630"/>
                    <a:pt x="29761" y="13030"/>
                    <a:pt x="30742" y="14365"/>
                  </a:cubicBezTo>
                  <a:cubicBezTo>
                    <a:pt x="30935" y="14639"/>
                    <a:pt x="31241" y="14799"/>
                    <a:pt x="31563" y="14816"/>
                  </a:cubicBezTo>
                  <a:cubicBezTo>
                    <a:pt x="31660" y="14857"/>
                    <a:pt x="31762" y="14878"/>
                    <a:pt x="31862" y="14878"/>
                  </a:cubicBezTo>
                  <a:cubicBezTo>
                    <a:pt x="32108" y="14878"/>
                    <a:pt x="32343" y="14755"/>
                    <a:pt x="32480" y="14526"/>
                  </a:cubicBezTo>
                  <a:cubicBezTo>
                    <a:pt x="33815" y="12097"/>
                    <a:pt x="35038" y="9603"/>
                    <a:pt x="36276" y="7126"/>
                  </a:cubicBezTo>
                  <a:cubicBezTo>
                    <a:pt x="36421" y="6836"/>
                    <a:pt x="36566" y="6547"/>
                    <a:pt x="36711" y="6257"/>
                  </a:cubicBezTo>
                  <a:cubicBezTo>
                    <a:pt x="36727" y="6225"/>
                    <a:pt x="36743" y="6177"/>
                    <a:pt x="36775" y="6145"/>
                  </a:cubicBezTo>
                  <a:lnTo>
                    <a:pt x="36839" y="6193"/>
                  </a:lnTo>
                  <a:lnTo>
                    <a:pt x="37869" y="6804"/>
                  </a:lnTo>
                  <a:cubicBezTo>
                    <a:pt x="39043" y="7512"/>
                    <a:pt x="40266" y="8429"/>
                    <a:pt x="41601" y="8831"/>
                  </a:cubicBezTo>
                  <a:cubicBezTo>
                    <a:pt x="41679" y="8851"/>
                    <a:pt x="41757" y="8860"/>
                    <a:pt x="41835" y="8860"/>
                  </a:cubicBezTo>
                  <a:cubicBezTo>
                    <a:pt x="42331" y="8860"/>
                    <a:pt x="42782" y="8478"/>
                    <a:pt x="42824" y="7963"/>
                  </a:cubicBezTo>
                  <a:cubicBezTo>
                    <a:pt x="43210" y="7512"/>
                    <a:pt x="43161" y="6836"/>
                    <a:pt x="42711" y="6450"/>
                  </a:cubicBezTo>
                  <a:cubicBezTo>
                    <a:pt x="42357" y="6113"/>
                    <a:pt x="41987" y="5759"/>
                    <a:pt x="41617" y="5421"/>
                  </a:cubicBezTo>
                  <a:cubicBezTo>
                    <a:pt x="40153" y="3957"/>
                    <a:pt x="38850" y="2316"/>
                    <a:pt x="37756" y="563"/>
                  </a:cubicBezTo>
                  <a:cubicBezTo>
                    <a:pt x="37531" y="204"/>
                    <a:pt x="37111" y="1"/>
                    <a:pt x="3670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17"/>
            <p:cNvSpPr/>
            <p:nvPr/>
          </p:nvSpPr>
          <p:spPr>
            <a:xfrm rot="5544237" flipH="1">
              <a:off x="7156148" y="4553126"/>
              <a:ext cx="1152094" cy="503791"/>
            </a:xfrm>
            <a:custGeom>
              <a:avLst/>
              <a:gdLst/>
              <a:ahLst/>
              <a:cxnLst/>
              <a:rect l="l" t="t" r="r" b="b"/>
              <a:pathLst>
                <a:path w="44031" h="19254" extrusionOk="0">
                  <a:moveTo>
                    <a:pt x="37660" y="5210"/>
                  </a:moveTo>
                  <a:lnTo>
                    <a:pt x="41907" y="9199"/>
                  </a:lnTo>
                  <a:cubicBezTo>
                    <a:pt x="41950" y="9242"/>
                    <a:pt x="42007" y="9264"/>
                    <a:pt x="42064" y="9264"/>
                  </a:cubicBezTo>
                  <a:cubicBezTo>
                    <a:pt x="42093" y="9264"/>
                    <a:pt x="42121" y="9258"/>
                    <a:pt x="42148" y="9248"/>
                  </a:cubicBezTo>
                  <a:lnTo>
                    <a:pt x="42148" y="9248"/>
                  </a:lnTo>
                  <a:cubicBezTo>
                    <a:pt x="42196" y="10165"/>
                    <a:pt x="42164" y="11082"/>
                    <a:pt x="42084" y="11982"/>
                  </a:cubicBezTo>
                  <a:cubicBezTo>
                    <a:pt x="40749" y="10776"/>
                    <a:pt x="39494" y="9457"/>
                    <a:pt x="38239" y="8154"/>
                  </a:cubicBezTo>
                  <a:cubicBezTo>
                    <a:pt x="38287" y="8138"/>
                    <a:pt x="38336" y="8073"/>
                    <a:pt x="38320" y="8009"/>
                  </a:cubicBezTo>
                  <a:cubicBezTo>
                    <a:pt x="38207" y="7044"/>
                    <a:pt x="37998" y="6111"/>
                    <a:pt x="37660" y="5210"/>
                  </a:cubicBezTo>
                  <a:close/>
                  <a:moveTo>
                    <a:pt x="43709" y="7285"/>
                  </a:moveTo>
                  <a:lnTo>
                    <a:pt x="43709" y="7285"/>
                  </a:lnTo>
                  <a:cubicBezTo>
                    <a:pt x="43693" y="7848"/>
                    <a:pt x="43693" y="8411"/>
                    <a:pt x="43676" y="8958"/>
                  </a:cubicBezTo>
                  <a:cubicBezTo>
                    <a:pt x="43612" y="8990"/>
                    <a:pt x="43564" y="9039"/>
                    <a:pt x="43548" y="9087"/>
                  </a:cubicBezTo>
                  <a:lnTo>
                    <a:pt x="43564" y="9087"/>
                  </a:lnTo>
                  <a:cubicBezTo>
                    <a:pt x="43258" y="10084"/>
                    <a:pt x="42888" y="11049"/>
                    <a:pt x="42486" y="12015"/>
                  </a:cubicBezTo>
                  <a:cubicBezTo>
                    <a:pt x="42583" y="11049"/>
                    <a:pt x="42599" y="10100"/>
                    <a:pt x="42550" y="9135"/>
                  </a:cubicBezTo>
                  <a:cubicBezTo>
                    <a:pt x="42985" y="8556"/>
                    <a:pt x="43387" y="7945"/>
                    <a:pt x="43709" y="7285"/>
                  </a:cubicBezTo>
                  <a:close/>
                  <a:moveTo>
                    <a:pt x="37210" y="641"/>
                  </a:moveTo>
                  <a:cubicBezTo>
                    <a:pt x="38207" y="1703"/>
                    <a:pt x="39220" y="2749"/>
                    <a:pt x="40266" y="3762"/>
                  </a:cubicBezTo>
                  <a:cubicBezTo>
                    <a:pt x="40797" y="4293"/>
                    <a:pt x="41344" y="4808"/>
                    <a:pt x="41907" y="5323"/>
                  </a:cubicBezTo>
                  <a:cubicBezTo>
                    <a:pt x="42390" y="5773"/>
                    <a:pt x="42888" y="6207"/>
                    <a:pt x="43419" y="6610"/>
                  </a:cubicBezTo>
                  <a:lnTo>
                    <a:pt x="43387" y="6642"/>
                  </a:lnTo>
                  <a:cubicBezTo>
                    <a:pt x="43355" y="6706"/>
                    <a:pt x="43355" y="6770"/>
                    <a:pt x="43371" y="6851"/>
                  </a:cubicBezTo>
                  <a:cubicBezTo>
                    <a:pt x="42969" y="7494"/>
                    <a:pt x="42631" y="8202"/>
                    <a:pt x="42229" y="8862"/>
                  </a:cubicBezTo>
                  <a:lnTo>
                    <a:pt x="42229" y="8846"/>
                  </a:lnTo>
                  <a:lnTo>
                    <a:pt x="37660" y="4550"/>
                  </a:lnTo>
                  <a:cubicBezTo>
                    <a:pt x="37611" y="4501"/>
                    <a:pt x="37546" y="4476"/>
                    <a:pt x="37482" y="4476"/>
                  </a:cubicBezTo>
                  <a:cubicBezTo>
                    <a:pt x="37400" y="4476"/>
                    <a:pt x="37319" y="4517"/>
                    <a:pt x="37274" y="4599"/>
                  </a:cubicBezTo>
                  <a:lnTo>
                    <a:pt x="32400" y="13897"/>
                  </a:lnTo>
                  <a:cubicBezTo>
                    <a:pt x="30550" y="11854"/>
                    <a:pt x="28844" y="9682"/>
                    <a:pt x="27316" y="7382"/>
                  </a:cubicBezTo>
                  <a:cubicBezTo>
                    <a:pt x="27268" y="7301"/>
                    <a:pt x="27187" y="7261"/>
                    <a:pt x="27107" y="7261"/>
                  </a:cubicBezTo>
                  <a:cubicBezTo>
                    <a:pt x="27027" y="7261"/>
                    <a:pt x="26946" y="7301"/>
                    <a:pt x="26898" y="7382"/>
                  </a:cubicBezTo>
                  <a:cubicBezTo>
                    <a:pt x="25305" y="10004"/>
                    <a:pt x="23841" y="12706"/>
                    <a:pt x="22506" y="15457"/>
                  </a:cubicBezTo>
                  <a:cubicBezTo>
                    <a:pt x="20206" y="13109"/>
                    <a:pt x="18227" y="10551"/>
                    <a:pt x="16152" y="7993"/>
                  </a:cubicBezTo>
                  <a:cubicBezTo>
                    <a:pt x="16114" y="7955"/>
                    <a:pt x="16066" y="7937"/>
                    <a:pt x="16019" y="7937"/>
                  </a:cubicBezTo>
                  <a:cubicBezTo>
                    <a:pt x="15946" y="7937"/>
                    <a:pt x="15876" y="7979"/>
                    <a:pt x="15846" y="8057"/>
                  </a:cubicBezTo>
                  <a:cubicBezTo>
                    <a:pt x="15814" y="8073"/>
                    <a:pt x="15798" y="8106"/>
                    <a:pt x="15782" y="8138"/>
                  </a:cubicBezTo>
                  <a:cubicBezTo>
                    <a:pt x="14575" y="10535"/>
                    <a:pt x="13192" y="12835"/>
                    <a:pt x="11648" y="15023"/>
                  </a:cubicBezTo>
                  <a:cubicBezTo>
                    <a:pt x="11463" y="15300"/>
                    <a:pt x="11205" y="15782"/>
                    <a:pt x="10803" y="15782"/>
                  </a:cubicBezTo>
                  <a:cubicBezTo>
                    <a:pt x="10785" y="15782"/>
                    <a:pt x="10766" y="15781"/>
                    <a:pt x="10747" y="15779"/>
                  </a:cubicBezTo>
                  <a:cubicBezTo>
                    <a:pt x="10554" y="15763"/>
                    <a:pt x="10152" y="15216"/>
                    <a:pt x="10023" y="15087"/>
                  </a:cubicBezTo>
                  <a:lnTo>
                    <a:pt x="8462" y="13527"/>
                  </a:lnTo>
                  <a:lnTo>
                    <a:pt x="5342" y="10438"/>
                  </a:lnTo>
                  <a:cubicBezTo>
                    <a:pt x="5295" y="10392"/>
                    <a:pt x="5236" y="10370"/>
                    <a:pt x="5178" y="10370"/>
                  </a:cubicBezTo>
                  <a:cubicBezTo>
                    <a:pt x="5074" y="10370"/>
                    <a:pt x="4970" y="10438"/>
                    <a:pt x="4939" y="10551"/>
                  </a:cubicBezTo>
                  <a:cubicBezTo>
                    <a:pt x="4248" y="12159"/>
                    <a:pt x="3427" y="13720"/>
                    <a:pt x="2510" y="15232"/>
                  </a:cubicBezTo>
                  <a:lnTo>
                    <a:pt x="2510" y="15216"/>
                  </a:lnTo>
                  <a:cubicBezTo>
                    <a:pt x="2495" y="15170"/>
                    <a:pt x="2446" y="15145"/>
                    <a:pt x="2401" y="15145"/>
                  </a:cubicBezTo>
                  <a:cubicBezTo>
                    <a:pt x="2353" y="15145"/>
                    <a:pt x="2309" y="15174"/>
                    <a:pt x="2317" y="15232"/>
                  </a:cubicBezTo>
                  <a:cubicBezTo>
                    <a:pt x="2076" y="15103"/>
                    <a:pt x="1786" y="15023"/>
                    <a:pt x="1529" y="14894"/>
                  </a:cubicBezTo>
                  <a:cubicBezTo>
                    <a:pt x="1159" y="14717"/>
                    <a:pt x="805" y="14524"/>
                    <a:pt x="435" y="14347"/>
                  </a:cubicBezTo>
                  <a:cubicBezTo>
                    <a:pt x="1931" y="11596"/>
                    <a:pt x="3122" y="8653"/>
                    <a:pt x="4232" y="5725"/>
                  </a:cubicBezTo>
                  <a:cubicBezTo>
                    <a:pt x="6387" y="7864"/>
                    <a:pt x="8414" y="10116"/>
                    <a:pt x="10329" y="12465"/>
                  </a:cubicBezTo>
                  <a:cubicBezTo>
                    <a:pt x="10377" y="12513"/>
                    <a:pt x="10441" y="12537"/>
                    <a:pt x="10505" y="12537"/>
                  </a:cubicBezTo>
                  <a:cubicBezTo>
                    <a:pt x="10570" y="12537"/>
                    <a:pt x="10634" y="12513"/>
                    <a:pt x="10682" y="12465"/>
                  </a:cubicBezTo>
                  <a:cubicBezTo>
                    <a:pt x="12758" y="9827"/>
                    <a:pt x="14688" y="7076"/>
                    <a:pt x="16458" y="4229"/>
                  </a:cubicBezTo>
                  <a:cubicBezTo>
                    <a:pt x="18533" y="6079"/>
                    <a:pt x="20351" y="8218"/>
                    <a:pt x="21863" y="10551"/>
                  </a:cubicBezTo>
                  <a:cubicBezTo>
                    <a:pt x="21851" y="10665"/>
                    <a:pt x="21961" y="10778"/>
                    <a:pt x="22071" y="10778"/>
                  </a:cubicBezTo>
                  <a:cubicBezTo>
                    <a:pt x="22117" y="10778"/>
                    <a:pt x="22163" y="10759"/>
                    <a:pt x="22201" y="10712"/>
                  </a:cubicBezTo>
                  <a:lnTo>
                    <a:pt x="22217" y="10679"/>
                  </a:lnTo>
                  <a:cubicBezTo>
                    <a:pt x="22281" y="10647"/>
                    <a:pt x="22329" y="10599"/>
                    <a:pt x="22345" y="10519"/>
                  </a:cubicBezTo>
                  <a:cubicBezTo>
                    <a:pt x="23214" y="9409"/>
                    <a:pt x="23841" y="8089"/>
                    <a:pt x="24501" y="6835"/>
                  </a:cubicBezTo>
                  <a:cubicBezTo>
                    <a:pt x="25273" y="5419"/>
                    <a:pt x="26045" y="3987"/>
                    <a:pt x="26817" y="2556"/>
                  </a:cubicBezTo>
                  <a:cubicBezTo>
                    <a:pt x="28651" y="4824"/>
                    <a:pt x="30405" y="7173"/>
                    <a:pt x="32351" y="9328"/>
                  </a:cubicBezTo>
                  <a:lnTo>
                    <a:pt x="32384" y="9360"/>
                  </a:lnTo>
                  <a:cubicBezTo>
                    <a:pt x="32393" y="9455"/>
                    <a:pt x="32475" y="9511"/>
                    <a:pt x="32561" y="9511"/>
                  </a:cubicBezTo>
                  <a:cubicBezTo>
                    <a:pt x="32621" y="9511"/>
                    <a:pt x="32682" y="9484"/>
                    <a:pt x="32721" y="9425"/>
                  </a:cubicBezTo>
                  <a:cubicBezTo>
                    <a:pt x="34282" y="6529"/>
                    <a:pt x="35746" y="3569"/>
                    <a:pt x="37210" y="641"/>
                  </a:cubicBezTo>
                  <a:close/>
                  <a:moveTo>
                    <a:pt x="37403" y="5403"/>
                  </a:moveTo>
                  <a:cubicBezTo>
                    <a:pt x="37612" y="6127"/>
                    <a:pt x="37789" y="6883"/>
                    <a:pt x="37901" y="7639"/>
                  </a:cubicBezTo>
                  <a:cubicBezTo>
                    <a:pt x="37876" y="7624"/>
                    <a:pt x="37848" y="7617"/>
                    <a:pt x="37820" y="7617"/>
                  </a:cubicBezTo>
                  <a:cubicBezTo>
                    <a:pt x="37757" y="7617"/>
                    <a:pt x="37693" y="7653"/>
                    <a:pt x="37660" y="7719"/>
                  </a:cubicBezTo>
                  <a:lnTo>
                    <a:pt x="37660" y="7703"/>
                  </a:lnTo>
                  <a:cubicBezTo>
                    <a:pt x="36743" y="9199"/>
                    <a:pt x="36003" y="10808"/>
                    <a:pt x="35183" y="12304"/>
                  </a:cubicBezTo>
                  <a:cubicBezTo>
                    <a:pt x="34394" y="13720"/>
                    <a:pt x="33606" y="15119"/>
                    <a:pt x="32818" y="16519"/>
                  </a:cubicBezTo>
                  <a:cubicBezTo>
                    <a:pt x="32898" y="15779"/>
                    <a:pt x="32882" y="15007"/>
                    <a:pt x="32754" y="14267"/>
                  </a:cubicBezTo>
                  <a:lnTo>
                    <a:pt x="37403" y="5403"/>
                  </a:lnTo>
                  <a:close/>
                  <a:moveTo>
                    <a:pt x="27525" y="8524"/>
                  </a:moveTo>
                  <a:lnTo>
                    <a:pt x="27525" y="8524"/>
                  </a:lnTo>
                  <a:cubicBezTo>
                    <a:pt x="28973" y="10615"/>
                    <a:pt x="30566" y="12610"/>
                    <a:pt x="32287" y="14492"/>
                  </a:cubicBezTo>
                  <a:cubicBezTo>
                    <a:pt x="32319" y="14524"/>
                    <a:pt x="32367" y="14540"/>
                    <a:pt x="32416" y="14556"/>
                  </a:cubicBezTo>
                  <a:cubicBezTo>
                    <a:pt x="32512" y="15264"/>
                    <a:pt x="32528" y="15988"/>
                    <a:pt x="32448" y="16712"/>
                  </a:cubicBezTo>
                  <a:cubicBezTo>
                    <a:pt x="31804" y="15827"/>
                    <a:pt x="31113" y="15007"/>
                    <a:pt x="30437" y="14154"/>
                  </a:cubicBezTo>
                  <a:cubicBezTo>
                    <a:pt x="29584" y="13076"/>
                    <a:pt x="28539" y="12015"/>
                    <a:pt x="28008" y="10728"/>
                  </a:cubicBezTo>
                  <a:cubicBezTo>
                    <a:pt x="27976" y="10679"/>
                    <a:pt x="27927" y="10647"/>
                    <a:pt x="27879" y="10631"/>
                  </a:cubicBezTo>
                  <a:cubicBezTo>
                    <a:pt x="27831" y="9923"/>
                    <a:pt x="27718" y="9216"/>
                    <a:pt x="27525" y="8524"/>
                  </a:cubicBezTo>
                  <a:close/>
                  <a:moveTo>
                    <a:pt x="306" y="14701"/>
                  </a:moveTo>
                  <a:lnTo>
                    <a:pt x="306" y="14701"/>
                  </a:lnTo>
                  <a:cubicBezTo>
                    <a:pt x="644" y="14942"/>
                    <a:pt x="1014" y="15152"/>
                    <a:pt x="1384" y="15329"/>
                  </a:cubicBezTo>
                  <a:cubicBezTo>
                    <a:pt x="1706" y="15522"/>
                    <a:pt x="2044" y="15666"/>
                    <a:pt x="2398" y="15747"/>
                  </a:cubicBezTo>
                  <a:cubicBezTo>
                    <a:pt x="2462" y="16326"/>
                    <a:pt x="2559" y="16889"/>
                    <a:pt x="2703" y="17452"/>
                  </a:cubicBezTo>
                  <a:cubicBezTo>
                    <a:pt x="2092" y="17162"/>
                    <a:pt x="1336" y="17082"/>
                    <a:pt x="902" y="16583"/>
                  </a:cubicBezTo>
                  <a:cubicBezTo>
                    <a:pt x="467" y="16069"/>
                    <a:pt x="596" y="15296"/>
                    <a:pt x="306" y="14701"/>
                  </a:cubicBezTo>
                  <a:close/>
                  <a:moveTo>
                    <a:pt x="5149" y="11275"/>
                  </a:moveTo>
                  <a:cubicBezTo>
                    <a:pt x="5197" y="11950"/>
                    <a:pt x="5245" y="12626"/>
                    <a:pt x="5342" y="13286"/>
                  </a:cubicBezTo>
                  <a:cubicBezTo>
                    <a:pt x="5229" y="13318"/>
                    <a:pt x="5213" y="13446"/>
                    <a:pt x="5293" y="13511"/>
                  </a:cubicBezTo>
                  <a:cubicBezTo>
                    <a:pt x="4521" y="14830"/>
                    <a:pt x="3781" y="16165"/>
                    <a:pt x="3057" y="17516"/>
                  </a:cubicBezTo>
                  <a:cubicBezTo>
                    <a:pt x="2961" y="16905"/>
                    <a:pt x="2832" y="16310"/>
                    <a:pt x="2655" y="15731"/>
                  </a:cubicBezTo>
                  <a:cubicBezTo>
                    <a:pt x="2719" y="15682"/>
                    <a:pt x="2752" y="15602"/>
                    <a:pt x="2719" y="15538"/>
                  </a:cubicBezTo>
                  <a:cubicBezTo>
                    <a:pt x="3685" y="14202"/>
                    <a:pt x="4505" y="12787"/>
                    <a:pt x="5149" y="11275"/>
                  </a:cubicBezTo>
                  <a:close/>
                  <a:moveTo>
                    <a:pt x="5358" y="11114"/>
                  </a:moveTo>
                  <a:lnTo>
                    <a:pt x="5358" y="11114"/>
                  </a:lnTo>
                  <a:cubicBezTo>
                    <a:pt x="6564" y="12320"/>
                    <a:pt x="7771" y="13527"/>
                    <a:pt x="8993" y="14717"/>
                  </a:cubicBezTo>
                  <a:cubicBezTo>
                    <a:pt x="9476" y="15200"/>
                    <a:pt x="9991" y="15956"/>
                    <a:pt x="10602" y="16278"/>
                  </a:cubicBezTo>
                  <a:cubicBezTo>
                    <a:pt x="10715" y="16358"/>
                    <a:pt x="10859" y="16390"/>
                    <a:pt x="11004" y="16390"/>
                  </a:cubicBezTo>
                  <a:cubicBezTo>
                    <a:pt x="11085" y="17146"/>
                    <a:pt x="11052" y="17919"/>
                    <a:pt x="10924" y="18691"/>
                  </a:cubicBezTo>
                  <a:lnTo>
                    <a:pt x="10924" y="18675"/>
                  </a:lnTo>
                  <a:cubicBezTo>
                    <a:pt x="9412" y="16792"/>
                    <a:pt x="7545" y="15119"/>
                    <a:pt x="5744" y="13527"/>
                  </a:cubicBezTo>
                  <a:lnTo>
                    <a:pt x="5760" y="13479"/>
                  </a:lnTo>
                  <a:cubicBezTo>
                    <a:pt x="5808" y="13382"/>
                    <a:pt x="5776" y="13269"/>
                    <a:pt x="5663" y="13221"/>
                  </a:cubicBezTo>
                  <a:cubicBezTo>
                    <a:pt x="5583" y="12513"/>
                    <a:pt x="5470" y="11806"/>
                    <a:pt x="5358" y="11114"/>
                  </a:cubicBezTo>
                  <a:close/>
                  <a:moveTo>
                    <a:pt x="27059" y="8057"/>
                  </a:moveTo>
                  <a:cubicBezTo>
                    <a:pt x="27300" y="8862"/>
                    <a:pt x="27445" y="9714"/>
                    <a:pt x="27509" y="10551"/>
                  </a:cubicBezTo>
                  <a:cubicBezTo>
                    <a:pt x="27493" y="10567"/>
                    <a:pt x="27477" y="10567"/>
                    <a:pt x="27477" y="10583"/>
                  </a:cubicBezTo>
                  <a:cubicBezTo>
                    <a:pt x="25756" y="13141"/>
                    <a:pt x="24340" y="15908"/>
                    <a:pt x="23262" y="18787"/>
                  </a:cubicBezTo>
                  <a:cubicBezTo>
                    <a:pt x="23198" y="17774"/>
                    <a:pt x="23118" y="16744"/>
                    <a:pt x="23005" y="15731"/>
                  </a:cubicBezTo>
                  <a:cubicBezTo>
                    <a:pt x="23005" y="15682"/>
                    <a:pt x="22989" y="15650"/>
                    <a:pt x="22957" y="15618"/>
                  </a:cubicBezTo>
                  <a:cubicBezTo>
                    <a:pt x="24228" y="13044"/>
                    <a:pt x="25579" y="10519"/>
                    <a:pt x="27059" y="8057"/>
                  </a:cubicBezTo>
                  <a:close/>
                  <a:moveTo>
                    <a:pt x="15862" y="9023"/>
                  </a:moveTo>
                  <a:cubicBezTo>
                    <a:pt x="15911" y="9714"/>
                    <a:pt x="15959" y="10406"/>
                    <a:pt x="16023" y="11114"/>
                  </a:cubicBezTo>
                  <a:cubicBezTo>
                    <a:pt x="16007" y="11114"/>
                    <a:pt x="15975" y="11146"/>
                    <a:pt x="15959" y="11162"/>
                  </a:cubicBezTo>
                  <a:lnTo>
                    <a:pt x="15975" y="11162"/>
                  </a:lnTo>
                  <a:cubicBezTo>
                    <a:pt x="15090" y="12369"/>
                    <a:pt x="14366" y="13704"/>
                    <a:pt x="13594" y="14975"/>
                  </a:cubicBezTo>
                  <a:cubicBezTo>
                    <a:pt x="13224" y="15586"/>
                    <a:pt x="12854" y="16197"/>
                    <a:pt x="12484" y="16809"/>
                  </a:cubicBezTo>
                  <a:cubicBezTo>
                    <a:pt x="12355" y="17034"/>
                    <a:pt x="11664" y="18417"/>
                    <a:pt x="11262" y="18852"/>
                  </a:cubicBezTo>
                  <a:cubicBezTo>
                    <a:pt x="11455" y="17983"/>
                    <a:pt x="11503" y="17082"/>
                    <a:pt x="11406" y="16197"/>
                  </a:cubicBezTo>
                  <a:cubicBezTo>
                    <a:pt x="11760" y="15908"/>
                    <a:pt x="12034" y="15312"/>
                    <a:pt x="12291" y="14959"/>
                  </a:cubicBezTo>
                  <a:cubicBezTo>
                    <a:pt x="12742" y="14299"/>
                    <a:pt x="13192" y="13623"/>
                    <a:pt x="13626" y="12932"/>
                  </a:cubicBezTo>
                  <a:cubicBezTo>
                    <a:pt x="14431" y="11661"/>
                    <a:pt x="15171" y="10358"/>
                    <a:pt x="15862" y="9023"/>
                  </a:cubicBezTo>
                  <a:close/>
                  <a:moveTo>
                    <a:pt x="16136" y="8653"/>
                  </a:moveTo>
                  <a:lnTo>
                    <a:pt x="16136" y="8653"/>
                  </a:lnTo>
                  <a:cubicBezTo>
                    <a:pt x="17921" y="11323"/>
                    <a:pt x="20158" y="13768"/>
                    <a:pt x="22410" y="16036"/>
                  </a:cubicBezTo>
                  <a:cubicBezTo>
                    <a:pt x="22459" y="16086"/>
                    <a:pt x="22527" y="16107"/>
                    <a:pt x="22592" y="16107"/>
                  </a:cubicBezTo>
                  <a:cubicBezTo>
                    <a:pt x="22612" y="16107"/>
                    <a:pt x="22632" y="16105"/>
                    <a:pt x="22651" y="16101"/>
                  </a:cubicBezTo>
                  <a:cubicBezTo>
                    <a:pt x="22731" y="17034"/>
                    <a:pt x="22828" y="17983"/>
                    <a:pt x="22941" y="18916"/>
                  </a:cubicBezTo>
                  <a:cubicBezTo>
                    <a:pt x="22008" y="17613"/>
                    <a:pt x="20817" y="16439"/>
                    <a:pt x="19755" y="15232"/>
                  </a:cubicBezTo>
                  <a:cubicBezTo>
                    <a:pt x="18661" y="13977"/>
                    <a:pt x="17568" y="12739"/>
                    <a:pt x="16441" y="11516"/>
                  </a:cubicBezTo>
                  <a:cubicBezTo>
                    <a:pt x="16361" y="10551"/>
                    <a:pt x="16248" y="9602"/>
                    <a:pt x="16136" y="8653"/>
                  </a:cubicBezTo>
                  <a:close/>
                  <a:moveTo>
                    <a:pt x="37155" y="0"/>
                  </a:moveTo>
                  <a:cubicBezTo>
                    <a:pt x="37076" y="0"/>
                    <a:pt x="36998" y="37"/>
                    <a:pt x="36952" y="110"/>
                  </a:cubicBezTo>
                  <a:cubicBezTo>
                    <a:pt x="35472" y="3038"/>
                    <a:pt x="33976" y="5950"/>
                    <a:pt x="32560" y="8894"/>
                  </a:cubicBezTo>
                  <a:cubicBezTo>
                    <a:pt x="30807" y="6513"/>
                    <a:pt x="28828" y="4277"/>
                    <a:pt x="26962" y="1960"/>
                  </a:cubicBezTo>
                  <a:cubicBezTo>
                    <a:pt x="26915" y="1913"/>
                    <a:pt x="26854" y="1892"/>
                    <a:pt x="26793" y="1892"/>
                  </a:cubicBezTo>
                  <a:cubicBezTo>
                    <a:pt x="26708" y="1892"/>
                    <a:pt x="26623" y="1934"/>
                    <a:pt x="26576" y="2009"/>
                  </a:cubicBezTo>
                  <a:cubicBezTo>
                    <a:pt x="25128" y="4695"/>
                    <a:pt x="23841" y="7591"/>
                    <a:pt x="22152" y="10133"/>
                  </a:cubicBezTo>
                  <a:cubicBezTo>
                    <a:pt x="20592" y="7736"/>
                    <a:pt x="18726" y="5580"/>
                    <a:pt x="16586" y="3698"/>
                  </a:cubicBezTo>
                  <a:cubicBezTo>
                    <a:pt x="16537" y="3649"/>
                    <a:pt x="16475" y="3624"/>
                    <a:pt x="16415" y="3624"/>
                  </a:cubicBezTo>
                  <a:cubicBezTo>
                    <a:pt x="16337" y="3624"/>
                    <a:pt x="16262" y="3665"/>
                    <a:pt x="16216" y="3746"/>
                  </a:cubicBezTo>
                  <a:cubicBezTo>
                    <a:pt x="14463" y="6577"/>
                    <a:pt x="12565" y="9296"/>
                    <a:pt x="10505" y="11918"/>
                  </a:cubicBezTo>
                  <a:cubicBezTo>
                    <a:pt x="8575" y="9553"/>
                    <a:pt x="6500" y="7285"/>
                    <a:pt x="4312" y="5130"/>
                  </a:cubicBezTo>
                  <a:cubicBezTo>
                    <a:pt x="4266" y="5083"/>
                    <a:pt x="4207" y="5062"/>
                    <a:pt x="4148" y="5062"/>
                  </a:cubicBezTo>
                  <a:cubicBezTo>
                    <a:pt x="4044" y="5062"/>
                    <a:pt x="3941" y="5129"/>
                    <a:pt x="3910" y="5242"/>
                  </a:cubicBezTo>
                  <a:cubicBezTo>
                    <a:pt x="2768" y="8283"/>
                    <a:pt x="1384" y="11242"/>
                    <a:pt x="113" y="14235"/>
                  </a:cubicBezTo>
                  <a:lnTo>
                    <a:pt x="113" y="14251"/>
                  </a:lnTo>
                  <a:cubicBezTo>
                    <a:pt x="1" y="14315"/>
                    <a:pt x="1" y="14476"/>
                    <a:pt x="97" y="14556"/>
                  </a:cubicBezTo>
                  <a:lnTo>
                    <a:pt x="113" y="14556"/>
                  </a:lnTo>
                  <a:cubicBezTo>
                    <a:pt x="113" y="14572"/>
                    <a:pt x="97" y="14572"/>
                    <a:pt x="97" y="14589"/>
                  </a:cubicBezTo>
                  <a:cubicBezTo>
                    <a:pt x="33" y="14991"/>
                    <a:pt x="162" y="15393"/>
                    <a:pt x="242" y="15795"/>
                  </a:cubicBezTo>
                  <a:cubicBezTo>
                    <a:pt x="306" y="16149"/>
                    <a:pt x="339" y="16567"/>
                    <a:pt x="564" y="16857"/>
                  </a:cubicBezTo>
                  <a:cubicBezTo>
                    <a:pt x="805" y="17130"/>
                    <a:pt x="1239" y="17259"/>
                    <a:pt x="1577" y="17388"/>
                  </a:cubicBezTo>
                  <a:cubicBezTo>
                    <a:pt x="1996" y="17565"/>
                    <a:pt x="2430" y="17790"/>
                    <a:pt x="2880" y="17838"/>
                  </a:cubicBezTo>
                  <a:cubicBezTo>
                    <a:pt x="2905" y="17850"/>
                    <a:pt x="2933" y="17856"/>
                    <a:pt x="2960" y="17856"/>
                  </a:cubicBezTo>
                  <a:cubicBezTo>
                    <a:pt x="3040" y="17856"/>
                    <a:pt x="3118" y="17805"/>
                    <a:pt x="3106" y="17709"/>
                  </a:cubicBezTo>
                  <a:lnTo>
                    <a:pt x="3106" y="17693"/>
                  </a:lnTo>
                  <a:cubicBezTo>
                    <a:pt x="3134" y="17722"/>
                    <a:pt x="3176" y="17738"/>
                    <a:pt x="3218" y="17738"/>
                  </a:cubicBezTo>
                  <a:cubicBezTo>
                    <a:pt x="3269" y="17738"/>
                    <a:pt x="3320" y="17714"/>
                    <a:pt x="3347" y="17661"/>
                  </a:cubicBezTo>
                  <a:cubicBezTo>
                    <a:pt x="4119" y="16390"/>
                    <a:pt x="4875" y="15103"/>
                    <a:pt x="5599" y="13800"/>
                  </a:cubicBezTo>
                  <a:cubicBezTo>
                    <a:pt x="7417" y="15554"/>
                    <a:pt x="9090" y="17468"/>
                    <a:pt x="10924" y="19189"/>
                  </a:cubicBezTo>
                  <a:cubicBezTo>
                    <a:pt x="10956" y="19232"/>
                    <a:pt x="11002" y="19254"/>
                    <a:pt x="11049" y="19254"/>
                  </a:cubicBezTo>
                  <a:cubicBezTo>
                    <a:pt x="11072" y="19254"/>
                    <a:pt x="11095" y="19248"/>
                    <a:pt x="11117" y="19238"/>
                  </a:cubicBezTo>
                  <a:cubicBezTo>
                    <a:pt x="11130" y="19239"/>
                    <a:pt x="11143" y="19239"/>
                    <a:pt x="11155" y="19239"/>
                  </a:cubicBezTo>
                  <a:cubicBezTo>
                    <a:pt x="11336" y="19239"/>
                    <a:pt x="11417" y="19131"/>
                    <a:pt x="11567" y="18980"/>
                  </a:cubicBezTo>
                  <a:cubicBezTo>
                    <a:pt x="12195" y="18305"/>
                    <a:pt x="12661" y="17275"/>
                    <a:pt x="13144" y="16503"/>
                  </a:cubicBezTo>
                  <a:cubicBezTo>
                    <a:pt x="14157" y="14926"/>
                    <a:pt x="15235" y="13350"/>
                    <a:pt x="16120" y="11709"/>
                  </a:cubicBezTo>
                  <a:cubicBezTo>
                    <a:pt x="16168" y="11757"/>
                    <a:pt x="16216" y="11789"/>
                    <a:pt x="16281" y="11806"/>
                  </a:cubicBezTo>
                  <a:cubicBezTo>
                    <a:pt x="17294" y="13012"/>
                    <a:pt x="18324" y="14186"/>
                    <a:pt x="19353" y="15377"/>
                  </a:cubicBezTo>
                  <a:cubicBezTo>
                    <a:pt x="20463" y="16632"/>
                    <a:pt x="21509" y="18047"/>
                    <a:pt x="22748" y="19189"/>
                  </a:cubicBezTo>
                  <a:cubicBezTo>
                    <a:pt x="22781" y="19216"/>
                    <a:pt x="22823" y="19229"/>
                    <a:pt x="22865" y="19229"/>
                  </a:cubicBezTo>
                  <a:cubicBezTo>
                    <a:pt x="22924" y="19229"/>
                    <a:pt x="22984" y="19204"/>
                    <a:pt x="23021" y="19157"/>
                  </a:cubicBezTo>
                  <a:cubicBezTo>
                    <a:pt x="23050" y="19196"/>
                    <a:pt x="23103" y="19217"/>
                    <a:pt x="23158" y="19217"/>
                  </a:cubicBezTo>
                  <a:cubicBezTo>
                    <a:pt x="23194" y="19217"/>
                    <a:pt x="23231" y="19208"/>
                    <a:pt x="23262" y="19189"/>
                  </a:cubicBezTo>
                  <a:cubicBezTo>
                    <a:pt x="23284" y="19205"/>
                    <a:pt x="23307" y="19213"/>
                    <a:pt x="23330" y="19213"/>
                  </a:cubicBezTo>
                  <a:cubicBezTo>
                    <a:pt x="23377" y="19213"/>
                    <a:pt x="23423" y="19184"/>
                    <a:pt x="23455" y="19141"/>
                  </a:cubicBezTo>
                  <a:cubicBezTo>
                    <a:pt x="24163" y="17742"/>
                    <a:pt x="24807" y="16310"/>
                    <a:pt x="25547" y="14910"/>
                  </a:cubicBezTo>
                  <a:cubicBezTo>
                    <a:pt x="26254" y="13559"/>
                    <a:pt x="27059" y="12256"/>
                    <a:pt x="27783" y="10921"/>
                  </a:cubicBezTo>
                  <a:cubicBezTo>
                    <a:pt x="28153" y="11950"/>
                    <a:pt x="28877" y="12787"/>
                    <a:pt x="29552" y="13656"/>
                  </a:cubicBezTo>
                  <a:cubicBezTo>
                    <a:pt x="30501" y="14846"/>
                    <a:pt x="31402" y="16085"/>
                    <a:pt x="32400" y="17227"/>
                  </a:cubicBezTo>
                  <a:cubicBezTo>
                    <a:pt x="32432" y="17259"/>
                    <a:pt x="32476" y="17275"/>
                    <a:pt x="32520" y="17275"/>
                  </a:cubicBezTo>
                  <a:cubicBezTo>
                    <a:pt x="32564" y="17275"/>
                    <a:pt x="32609" y="17259"/>
                    <a:pt x="32641" y="17227"/>
                  </a:cubicBezTo>
                  <a:cubicBezTo>
                    <a:pt x="32689" y="17211"/>
                    <a:pt x="32721" y="17179"/>
                    <a:pt x="32721" y="17130"/>
                  </a:cubicBezTo>
                  <a:cubicBezTo>
                    <a:pt x="32721" y="17130"/>
                    <a:pt x="32721" y="17114"/>
                    <a:pt x="32721" y="17114"/>
                  </a:cubicBezTo>
                  <a:cubicBezTo>
                    <a:pt x="32743" y="17123"/>
                    <a:pt x="32766" y="17127"/>
                    <a:pt x="32788" y="17127"/>
                  </a:cubicBezTo>
                  <a:cubicBezTo>
                    <a:pt x="32849" y="17127"/>
                    <a:pt x="32907" y="17097"/>
                    <a:pt x="32930" y="17050"/>
                  </a:cubicBezTo>
                  <a:cubicBezTo>
                    <a:pt x="34652" y="14202"/>
                    <a:pt x="36518" y="11259"/>
                    <a:pt x="37869" y="8202"/>
                  </a:cubicBezTo>
                  <a:cubicBezTo>
                    <a:pt x="39124" y="9795"/>
                    <a:pt x="40604" y="11210"/>
                    <a:pt x="42100" y="12546"/>
                  </a:cubicBezTo>
                  <a:cubicBezTo>
                    <a:pt x="42137" y="12574"/>
                    <a:pt x="42186" y="12591"/>
                    <a:pt x="42235" y="12591"/>
                  </a:cubicBezTo>
                  <a:cubicBezTo>
                    <a:pt x="42271" y="12591"/>
                    <a:pt x="42308" y="12582"/>
                    <a:pt x="42341" y="12562"/>
                  </a:cubicBezTo>
                  <a:cubicBezTo>
                    <a:pt x="42363" y="12598"/>
                    <a:pt x="42398" y="12614"/>
                    <a:pt x="42434" y="12614"/>
                  </a:cubicBezTo>
                  <a:cubicBezTo>
                    <a:pt x="42478" y="12614"/>
                    <a:pt x="42524" y="12590"/>
                    <a:pt x="42550" y="12546"/>
                  </a:cubicBezTo>
                  <a:cubicBezTo>
                    <a:pt x="43113" y="11516"/>
                    <a:pt x="43564" y="10422"/>
                    <a:pt x="43902" y="9296"/>
                  </a:cubicBezTo>
                  <a:cubicBezTo>
                    <a:pt x="43982" y="9280"/>
                    <a:pt x="44030" y="9216"/>
                    <a:pt x="44030" y="9135"/>
                  </a:cubicBezTo>
                  <a:cubicBezTo>
                    <a:pt x="44030" y="8347"/>
                    <a:pt x="44030" y="7559"/>
                    <a:pt x="43982" y="6770"/>
                  </a:cubicBezTo>
                  <a:cubicBezTo>
                    <a:pt x="43966" y="6738"/>
                    <a:pt x="43966" y="6706"/>
                    <a:pt x="43934" y="6690"/>
                  </a:cubicBezTo>
                  <a:cubicBezTo>
                    <a:pt x="43853" y="6336"/>
                    <a:pt x="43500" y="6127"/>
                    <a:pt x="43226" y="5886"/>
                  </a:cubicBezTo>
                  <a:cubicBezTo>
                    <a:pt x="42518" y="5258"/>
                    <a:pt x="41826" y="4615"/>
                    <a:pt x="41151" y="3971"/>
                  </a:cubicBezTo>
                  <a:cubicBezTo>
                    <a:pt x="39832" y="2700"/>
                    <a:pt x="38561" y="1413"/>
                    <a:pt x="37322" y="62"/>
                  </a:cubicBezTo>
                  <a:cubicBezTo>
                    <a:pt x="37274" y="21"/>
                    <a:pt x="37214" y="0"/>
                    <a:pt x="3715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9" name="Google Shape;349;p17"/>
          <p:cNvGrpSpPr/>
          <p:nvPr/>
        </p:nvGrpSpPr>
        <p:grpSpPr>
          <a:xfrm>
            <a:off x="861938" y="-466581"/>
            <a:ext cx="393601" cy="1133720"/>
            <a:chOff x="3217925" y="402700"/>
            <a:chExt cx="326450" cy="940300"/>
          </a:xfrm>
        </p:grpSpPr>
        <p:sp>
          <p:nvSpPr>
            <p:cNvPr id="350" name="Google Shape;350;p17"/>
            <p:cNvSpPr/>
            <p:nvPr/>
          </p:nvSpPr>
          <p:spPr>
            <a:xfrm>
              <a:off x="3217925" y="402700"/>
              <a:ext cx="269425" cy="925950"/>
            </a:xfrm>
            <a:custGeom>
              <a:avLst/>
              <a:gdLst/>
              <a:ahLst/>
              <a:cxnLst/>
              <a:rect l="l" t="t" r="r" b="b"/>
              <a:pathLst>
                <a:path w="10777" h="37038" extrusionOk="0">
                  <a:moveTo>
                    <a:pt x="6027" y="8507"/>
                  </a:moveTo>
                  <a:lnTo>
                    <a:pt x="6027" y="8507"/>
                  </a:lnTo>
                  <a:cubicBezTo>
                    <a:pt x="6655" y="8821"/>
                    <a:pt x="7324" y="9093"/>
                    <a:pt x="7847" y="9511"/>
                  </a:cubicBezTo>
                  <a:cubicBezTo>
                    <a:pt x="7345" y="9218"/>
                    <a:pt x="6801" y="8988"/>
                    <a:pt x="6341" y="8737"/>
                  </a:cubicBezTo>
                  <a:lnTo>
                    <a:pt x="6027" y="8507"/>
                  </a:lnTo>
                  <a:close/>
                  <a:moveTo>
                    <a:pt x="7847" y="24953"/>
                  </a:moveTo>
                  <a:lnTo>
                    <a:pt x="7847" y="24953"/>
                  </a:lnTo>
                  <a:cubicBezTo>
                    <a:pt x="7973" y="25099"/>
                    <a:pt x="8119" y="25225"/>
                    <a:pt x="8224" y="25371"/>
                  </a:cubicBezTo>
                  <a:cubicBezTo>
                    <a:pt x="8182" y="25350"/>
                    <a:pt x="8161" y="25329"/>
                    <a:pt x="8119" y="25308"/>
                  </a:cubicBezTo>
                  <a:cubicBezTo>
                    <a:pt x="8057" y="25267"/>
                    <a:pt x="8036" y="25246"/>
                    <a:pt x="7973" y="25225"/>
                  </a:cubicBezTo>
                  <a:cubicBezTo>
                    <a:pt x="7931" y="25141"/>
                    <a:pt x="7910" y="25036"/>
                    <a:pt x="7847" y="24953"/>
                  </a:cubicBezTo>
                  <a:close/>
                  <a:moveTo>
                    <a:pt x="3684" y="32945"/>
                  </a:moveTo>
                  <a:lnTo>
                    <a:pt x="3684" y="32945"/>
                  </a:lnTo>
                  <a:cubicBezTo>
                    <a:pt x="3663" y="33092"/>
                    <a:pt x="3642" y="33217"/>
                    <a:pt x="3621" y="33385"/>
                  </a:cubicBezTo>
                  <a:lnTo>
                    <a:pt x="3579" y="33385"/>
                  </a:lnTo>
                  <a:lnTo>
                    <a:pt x="3579" y="33343"/>
                  </a:lnTo>
                  <a:cubicBezTo>
                    <a:pt x="3621" y="33217"/>
                    <a:pt x="3642" y="33071"/>
                    <a:pt x="3684" y="32945"/>
                  </a:cubicBezTo>
                  <a:close/>
                  <a:moveTo>
                    <a:pt x="4397" y="0"/>
                  </a:moveTo>
                  <a:cubicBezTo>
                    <a:pt x="4320" y="0"/>
                    <a:pt x="4242" y="11"/>
                    <a:pt x="4165" y="33"/>
                  </a:cubicBezTo>
                  <a:cubicBezTo>
                    <a:pt x="1382" y="849"/>
                    <a:pt x="1" y="4448"/>
                    <a:pt x="1466" y="6937"/>
                  </a:cubicBezTo>
                  <a:cubicBezTo>
                    <a:pt x="2177" y="8172"/>
                    <a:pt x="3474" y="8862"/>
                    <a:pt x="4625" y="9637"/>
                  </a:cubicBezTo>
                  <a:cubicBezTo>
                    <a:pt x="5713" y="10327"/>
                    <a:pt x="6989" y="11290"/>
                    <a:pt x="6383" y="12733"/>
                  </a:cubicBezTo>
                  <a:cubicBezTo>
                    <a:pt x="5734" y="14365"/>
                    <a:pt x="3956" y="15223"/>
                    <a:pt x="2930" y="16562"/>
                  </a:cubicBezTo>
                  <a:cubicBezTo>
                    <a:pt x="1759" y="18090"/>
                    <a:pt x="1549" y="20098"/>
                    <a:pt x="2533" y="21772"/>
                  </a:cubicBezTo>
                  <a:cubicBezTo>
                    <a:pt x="3453" y="23279"/>
                    <a:pt x="5127" y="24011"/>
                    <a:pt x="6173" y="25392"/>
                  </a:cubicBezTo>
                  <a:cubicBezTo>
                    <a:pt x="7199" y="26731"/>
                    <a:pt x="6717" y="27861"/>
                    <a:pt x="5567" y="28886"/>
                  </a:cubicBezTo>
                  <a:cubicBezTo>
                    <a:pt x="4520" y="29765"/>
                    <a:pt x="3307" y="30476"/>
                    <a:pt x="2533" y="31669"/>
                  </a:cubicBezTo>
                  <a:cubicBezTo>
                    <a:pt x="2156" y="32339"/>
                    <a:pt x="1968" y="33113"/>
                    <a:pt x="2052" y="33908"/>
                  </a:cubicBezTo>
                  <a:cubicBezTo>
                    <a:pt x="2198" y="35059"/>
                    <a:pt x="2888" y="35833"/>
                    <a:pt x="3579" y="36670"/>
                  </a:cubicBezTo>
                  <a:cubicBezTo>
                    <a:pt x="3642" y="36733"/>
                    <a:pt x="3663" y="36754"/>
                    <a:pt x="3725" y="36775"/>
                  </a:cubicBezTo>
                  <a:cubicBezTo>
                    <a:pt x="3844" y="36937"/>
                    <a:pt x="4025" y="37037"/>
                    <a:pt x="4240" y="37037"/>
                  </a:cubicBezTo>
                  <a:cubicBezTo>
                    <a:pt x="4328" y="37037"/>
                    <a:pt x="4423" y="37020"/>
                    <a:pt x="4520" y="36984"/>
                  </a:cubicBezTo>
                  <a:cubicBezTo>
                    <a:pt x="5316" y="36691"/>
                    <a:pt x="5964" y="36230"/>
                    <a:pt x="6550" y="35624"/>
                  </a:cubicBezTo>
                  <a:cubicBezTo>
                    <a:pt x="6864" y="35289"/>
                    <a:pt x="6655" y="34808"/>
                    <a:pt x="6299" y="34682"/>
                  </a:cubicBezTo>
                  <a:cubicBezTo>
                    <a:pt x="5818" y="33343"/>
                    <a:pt x="7282" y="31857"/>
                    <a:pt x="8140" y="31021"/>
                  </a:cubicBezTo>
                  <a:cubicBezTo>
                    <a:pt x="9186" y="30037"/>
                    <a:pt x="10316" y="28928"/>
                    <a:pt x="10484" y="27422"/>
                  </a:cubicBezTo>
                  <a:cubicBezTo>
                    <a:pt x="10693" y="25790"/>
                    <a:pt x="9793" y="24430"/>
                    <a:pt x="8642" y="23383"/>
                  </a:cubicBezTo>
                  <a:cubicBezTo>
                    <a:pt x="7513" y="22358"/>
                    <a:pt x="6027" y="21626"/>
                    <a:pt x="5211" y="20308"/>
                  </a:cubicBezTo>
                  <a:cubicBezTo>
                    <a:pt x="3788" y="18006"/>
                    <a:pt x="6822" y="16500"/>
                    <a:pt x="8266" y="15307"/>
                  </a:cubicBezTo>
                  <a:cubicBezTo>
                    <a:pt x="9166" y="14575"/>
                    <a:pt x="9961" y="13717"/>
                    <a:pt x="10337" y="12587"/>
                  </a:cubicBezTo>
                  <a:cubicBezTo>
                    <a:pt x="10777" y="11122"/>
                    <a:pt x="10316" y="9469"/>
                    <a:pt x="9186" y="8423"/>
                  </a:cubicBezTo>
                  <a:cubicBezTo>
                    <a:pt x="8015" y="7356"/>
                    <a:pt x="6173" y="7147"/>
                    <a:pt x="5127" y="5933"/>
                  </a:cubicBezTo>
                  <a:cubicBezTo>
                    <a:pt x="4248" y="4950"/>
                    <a:pt x="4374" y="3150"/>
                    <a:pt x="5420" y="2313"/>
                  </a:cubicBezTo>
                  <a:cubicBezTo>
                    <a:pt x="6027" y="1832"/>
                    <a:pt x="5734" y="974"/>
                    <a:pt x="5211" y="744"/>
                  </a:cubicBezTo>
                  <a:cubicBezTo>
                    <a:pt x="5190" y="681"/>
                    <a:pt x="5148" y="639"/>
                    <a:pt x="5148" y="577"/>
                  </a:cubicBezTo>
                  <a:cubicBezTo>
                    <a:pt x="5096" y="231"/>
                    <a:pt x="4760" y="0"/>
                    <a:pt x="439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17"/>
            <p:cNvSpPr/>
            <p:nvPr/>
          </p:nvSpPr>
          <p:spPr>
            <a:xfrm>
              <a:off x="3226300" y="403625"/>
              <a:ext cx="318075" cy="939375"/>
            </a:xfrm>
            <a:custGeom>
              <a:avLst/>
              <a:gdLst/>
              <a:ahLst/>
              <a:cxnLst/>
              <a:rect l="l" t="t" r="r" b="b"/>
              <a:pathLst>
                <a:path w="12723" h="37575" extrusionOk="0">
                  <a:moveTo>
                    <a:pt x="4709" y="268"/>
                  </a:moveTo>
                  <a:lnTo>
                    <a:pt x="4813" y="309"/>
                  </a:lnTo>
                  <a:cubicBezTo>
                    <a:pt x="5294" y="540"/>
                    <a:pt x="5734" y="728"/>
                    <a:pt x="6152" y="833"/>
                  </a:cubicBezTo>
                  <a:lnTo>
                    <a:pt x="6173" y="833"/>
                  </a:lnTo>
                  <a:lnTo>
                    <a:pt x="6173" y="854"/>
                  </a:lnTo>
                  <a:lnTo>
                    <a:pt x="6173" y="895"/>
                  </a:lnTo>
                  <a:cubicBezTo>
                    <a:pt x="6278" y="1628"/>
                    <a:pt x="6403" y="2423"/>
                    <a:pt x="6571" y="3218"/>
                  </a:cubicBezTo>
                  <a:lnTo>
                    <a:pt x="6592" y="3302"/>
                  </a:lnTo>
                  <a:lnTo>
                    <a:pt x="6592" y="3302"/>
                  </a:lnTo>
                  <a:lnTo>
                    <a:pt x="6529" y="3239"/>
                  </a:lnTo>
                  <a:cubicBezTo>
                    <a:pt x="6173" y="3009"/>
                    <a:pt x="5797" y="2778"/>
                    <a:pt x="5420" y="2527"/>
                  </a:cubicBezTo>
                  <a:lnTo>
                    <a:pt x="5399" y="2527"/>
                  </a:lnTo>
                  <a:lnTo>
                    <a:pt x="5399" y="2506"/>
                  </a:lnTo>
                  <a:cubicBezTo>
                    <a:pt x="5336" y="2109"/>
                    <a:pt x="5232" y="1690"/>
                    <a:pt x="5106" y="1251"/>
                  </a:cubicBezTo>
                  <a:cubicBezTo>
                    <a:pt x="5085" y="1209"/>
                    <a:pt x="5085" y="1167"/>
                    <a:pt x="5043" y="1126"/>
                  </a:cubicBezTo>
                  <a:cubicBezTo>
                    <a:pt x="4981" y="854"/>
                    <a:pt x="4897" y="602"/>
                    <a:pt x="4771" y="372"/>
                  </a:cubicBezTo>
                  <a:lnTo>
                    <a:pt x="4709" y="268"/>
                  </a:lnTo>
                  <a:close/>
                  <a:moveTo>
                    <a:pt x="5294" y="2799"/>
                  </a:moveTo>
                  <a:cubicBezTo>
                    <a:pt x="5734" y="3092"/>
                    <a:pt x="6173" y="3343"/>
                    <a:pt x="6634" y="3615"/>
                  </a:cubicBezTo>
                  <a:lnTo>
                    <a:pt x="6654" y="3636"/>
                  </a:lnTo>
                  <a:lnTo>
                    <a:pt x="6634" y="3657"/>
                  </a:lnTo>
                  <a:cubicBezTo>
                    <a:pt x="6424" y="3887"/>
                    <a:pt x="6320" y="4201"/>
                    <a:pt x="6362" y="4515"/>
                  </a:cubicBezTo>
                  <a:cubicBezTo>
                    <a:pt x="6424" y="4975"/>
                    <a:pt x="6738" y="5415"/>
                    <a:pt x="7157" y="5666"/>
                  </a:cubicBezTo>
                  <a:cubicBezTo>
                    <a:pt x="7491" y="5875"/>
                    <a:pt x="7889" y="5980"/>
                    <a:pt x="8245" y="6126"/>
                  </a:cubicBezTo>
                  <a:cubicBezTo>
                    <a:pt x="8517" y="6189"/>
                    <a:pt x="8768" y="6273"/>
                    <a:pt x="8998" y="6377"/>
                  </a:cubicBezTo>
                  <a:cubicBezTo>
                    <a:pt x="9709" y="6670"/>
                    <a:pt x="10316" y="7172"/>
                    <a:pt x="10776" y="7821"/>
                  </a:cubicBezTo>
                  <a:cubicBezTo>
                    <a:pt x="11718" y="9056"/>
                    <a:pt x="12032" y="10562"/>
                    <a:pt x="11760" y="12152"/>
                  </a:cubicBezTo>
                  <a:cubicBezTo>
                    <a:pt x="11488" y="13596"/>
                    <a:pt x="10714" y="15019"/>
                    <a:pt x="9584" y="16128"/>
                  </a:cubicBezTo>
                  <a:cubicBezTo>
                    <a:pt x="9249" y="16483"/>
                    <a:pt x="8831" y="16797"/>
                    <a:pt x="8433" y="17069"/>
                  </a:cubicBezTo>
                  <a:cubicBezTo>
                    <a:pt x="7826" y="17530"/>
                    <a:pt x="7198" y="17990"/>
                    <a:pt x="6780" y="18597"/>
                  </a:cubicBezTo>
                  <a:cubicBezTo>
                    <a:pt x="6173" y="19476"/>
                    <a:pt x="6362" y="20564"/>
                    <a:pt x="7261" y="21338"/>
                  </a:cubicBezTo>
                  <a:cubicBezTo>
                    <a:pt x="7638" y="21652"/>
                    <a:pt x="8098" y="21882"/>
                    <a:pt x="8538" y="22133"/>
                  </a:cubicBezTo>
                  <a:cubicBezTo>
                    <a:pt x="8726" y="22196"/>
                    <a:pt x="8893" y="22300"/>
                    <a:pt x="9061" y="22384"/>
                  </a:cubicBezTo>
                  <a:cubicBezTo>
                    <a:pt x="9814" y="22802"/>
                    <a:pt x="10463" y="23346"/>
                    <a:pt x="10965" y="24037"/>
                  </a:cubicBezTo>
                  <a:cubicBezTo>
                    <a:pt x="11927" y="25313"/>
                    <a:pt x="12325" y="26903"/>
                    <a:pt x="12095" y="28431"/>
                  </a:cubicBezTo>
                  <a:cubicBezTo>
                    <a:pt x="11969" y="29289"/>
                    <a:pt x="11613" y="30126"/>
                    <a:pt x="11132" y="30879"/>
                  </a:cubicBezTo>
                  <a:cubicBezTo>
                    <a:pt x="10672" y="31569"/>
                    <a:pt x="10086" y="32009"/>
                    <a:pt x="9479" y="32511"/>
                  </a:cubicBezTo>
                  <a:cubicBezTo>
                    <a:pt x="9312" y="32616"/>
                    <a:pt x="9186" y="32741"/>
                    <a:pt x="9040" y="32846"/>
                  </a:cubicBezTo>
                  <a:cubicBezTo>
                    <a:pt x="8579" y="33118"/>
                    <a:pt x="8035" y="33787"/>
                    <a:pt x="8015" y="34478"/>
                  </a:cubicBezTo>
                  <a:cubicBezTo>
                    <a:pt x="7994" y="34833"/>
                    <a:pt x="8119" y="35147"/>
                    <a:pt x="8370" y="35419"/>
                  </a:cubicBezTo>
                  <a:lnTo>
                    <a:pt x="8433" y="35461"/>
                  </a:lnTo>
                  <a:lnTo>
                    <a:pt x="8349" y="35461"/>
                  </a:lnTo>
                  <a:cubicBezTo>
                    <a:pt x="7889" y="35440"/>
                    <a:pt x="7408" y="35377"/>
                    <a:pt x="6968" y="35336"/>
                  </a:cubicBezTo>
                  <a:cubicBezTo>
                    <a:pt x="6759" y="35315"/>
                    <a:pt x="6529" y="35273"/>
                    <a:pt x="6278" y="35252"/>
                  </a:cubicBezTo>
                  <a:cubicBezTo>
                    <a:pt x="5608" y="34729"/>
                    <a:pt x="5378" y="33850"/>
                    <a:pt x="5692" y="33118"/>
                  </a:cubicBezTo>
                  <a:cubicBezTo>
                    <a:pt x="5922" y="32595"/>
                    <a:pt x="6445" y="32281"/>
                    <a:pt x="6906" y="31967"/>
                  </a:cubicBezTo>
                  <a:cubicBezTo>
                    <a:pt x="7073" y="31862"/>
                    <a:pt x="7198" y="31779"/>
                    <a:pt x="7324" y="31695"/>
                  </a:cubicBezTo>
                  <a:cubicBezTo>
                    <a:pt x="8307" y="31025"/>
                    <a:pt x="9040" y="30105"/>
                    <a:pt x="9479" y="29059"/>
                  </a:cubicBezTo>
                  <a:cubicBezTo>
                    <a:pt x="9772" y="28368"/>
                    <a:pt x="10191" y="27071"/>
                    <a:pt x="9835" y="25753"/>
                  </a:cubicBezTo>
                  <a:cubicBezTo>
                    <a:pt x="9563" y="24685"/>
                    <a:pt x="8663" y="23974"/>
                    <a:pt x="7805" y="23325"/>
                  </a:cubicBezTo>
                  <a:cubicBezTo>
                    <a:pt x="7638" y="23200"/>
                    <a:pt x="7471" y="23074"/>
                    <a:pt x="7303" y="22928"/>
                  </a:cubicBezTo>
                  <a:cubicBezTo>
                    <a:pt x="7178" y="22823"/>
                    <a:pt x="7010" y="22698"/>
                    <a:pt x="6864" y="22572"/>
                  </a:cubicBezTo>
                  <a:cubicBezTo>
                    <a:pt x="5734" y="21714"/>
                    <a:pt x="4353" y="20605"/>
                    <a:pt x="4750" y="19057"/>
                  </a:cubicBezTo>
                  <a:cubicBezTo>
                    <a:pt x="5022" y="17906"/>
                    <a:pt x="5964" y="17216"/>
                    <a:pt x="6885" y="16525"/>
                  </a:cubicBezTo>
                  <a:cubicBezTo>
                    <a:pt x="7198" y="16295"/>
                    <a:pt x="7512" y="16065"/>
                    <a:pt x="7805" y="15814"/>
                  </a:cubicBezTo>
                  <a:cubicBezTo>
                    <a:pt x="9709" y="14140"/>
                    <a:pt x="10358" y="11525"/>
                    <a:pt x="9395" y="9474"/>
                  </a:cubicBezTo>
                  <a:cubicBezTo>
                    <a:pt x="8768" y="8135"/>
                    <a:pt x="7680" y="7507"/>
                    <a:pt x="6382" y="6880"/>
                  </a:cubicBezTo>
                  <a:cubicBezTo>
                    <a:pt x="5546" y="6461"/>
                    <a:pt x="4771" y="6022"/>
                    <a:pt x="4290" y="5289"/>
                  </a:cubicBezTo>
                  <a:cubicBezTo>
                    <a:pt x="3955" y="4766"/>
                    <a:pt x="3913" y="3992"/>
                    <a:pt x="4165" y="3469"/>
                  </a:cubicBezTo>
                  <a:cubicBezTo>
                    <a:pt x="4290" y="3197"/>
                    <a:pt x="4583" y="2841"/>
                    <a:pt x="5190" y="2799"/>
                  </a:cubicBezTo>
                  <a:close/>
                  <a:moveTo>
                    <a:pt x="6173" y="35482"/>
                  </a:moveTo>
                  <a:cubicBezTo>
                    <a:pt x="6822" y="35670"/>
                    <a:pt x="7596" y="35691"/>
                    <a:pt x="8161" y="35733"/>
                  </a:cubicBezTo>
                  <a:lnTo>
                    <a:pt x="8245" y="35733"/>
                  </a:lnTo>
                  <a:lnTo>
                    <a:pt x="8224" y="35754"/>
                  </a:lnTo>
                  <a:cubicBezTo>
                    <a:pt x="7617" y="36361"/>
                    <a:pt x="6947" y="36905"/>
                    <a:pt x="6131" y="37428"/>
                  </a:cubicBezTo>
                  <a:lnTo>
                    <a:pt x="6069" y="37428"/>
                  </a:lnTo>
                  <a:cubicBezTo>
                    <a:pt x="5818" y="37323"/>
                    <a:pt x="5546" y="37261"/>
                    <a:pt x="5253" y="37240"/>
                  </a:cubicBezTo>
                  <a:cubicBezTo>
                    <a:pt x="5190" y="37240"/>
                    <a:pt x="5106" y="37219"/>
                    <a:pt x="5022" y="37198"/>
                  </a:cubicBezTo>
                  <a:lnTo>
                    <a:pt x="4960" y="37198"/>
                  </a:lnTo>
                  <a:cubicBezTo>
                    <a:pt x="4709" y="37135"/>
                    <a:pt x="4499" y="37114"/>
                    <a:pt x="4269" y="37093"/>
                  </a:cubicBezTo>
                  <a:lnTo>
                    <a:pt x="4165" y="37093"/>
                  </a:lnTo>
                  <a:lnTo>
                    <a:pt x="4248" y="37030"/>
                  </a:lnTo>
                  <a:cubicBezTo>
                    <a:pt x="4458" y="36905"/>
                    <a:pt x="4667" y="36738"/>
                    <a:pt x="4876" y="36591"/>
                  </a:cubicBezTo>
                  <a:cubicBezTo>
                    <a:pt x="4939" y="36528"/>
                    <a:pt x="5002" y="36486"/>
                    <a:pt x="5085" y="36424"/>
                  </a:cubicBezTo>
                  <a:cubicBezTo>
                    <a:pt x="5127" y="36382"/>
                    <a:pt x="5211" y="36361"/>
                    <a:pt x="5253" y="36298"/>
                  </a:cubicBezTo>
                  <a:cubicBezTo>
                    <a:pt x="5566" y="36068"/>
                    <a:pt x="5880" y="35796"/>
                    <a:pt x="6131" y="35524"/>
                  </a:cubicBezTo>
                  <a:lnTo>
                    <a:pt x="6152" y="35482"/>
                  </a:lnTo>
                  <a:close/>
                  <a:moveTo>
                    <a:pt x="4777" y="1"/>
                  </a:moveTo>
                  <a:cubicBezTo>
                    <a:pt x="4761" y="1"/>
                    <a:pt x="4740" y="6"/>
                    <a:pt x="4709" y="17"/>
                  </a:cubicBezTo>
                  <a:lnTo>
                    <a:pt x="4646" y="100"/>
                  </a:lnTo>
                  <a:lnTo>
                    <a:pt x="4646" y="121"/>
                  </a:lnTo>
                  <a:lnTo>
                    <a:pt x="4604" y="100"/>
                  </a:lnTo>
                  <a:lnTo>
                    <a:pt x="4541" y="100"/>
                  </a:lnTo>
                  <a:cubicBezTo>
                    <a:pt x="4499" y="121"/>
                    <a:pt x="4478" y="142"/>
                    <a:pt x="4499" y="184"/>
                  </a:cubicBezTo>
                  <a:cubicBezTo>
                    <a:pt x="4541" y="435"/>
                    <a:pt x="4646" y="665"/>
                    <a:pt x="4709" y="916"/>
                  </a:cubicBezTo>
                  <a:cubicBezTo>
                    <a:pt x="4771" y="1021"/>
                    <a:pt x="4813" y="1146"/>
                    <a:pt x="4855" y="1272"/>
                  </a:cubicBezTo>
                  <a:cubicBezTo>
                    <a:pt x="4960" y="1586"/>
                    <a:pt x="5022" y="1900"/>
                    <a:pt x="5127" y="2193"/>
                  </a:cubicBezTo>
                  <a:lnTo>
                    <a:pt x="5190" y="2402"/>
                  </a:lnTo>
                  <a:lnTo>
                    <a:pt x="5169" y="2402"/>
                  </a:lnTo>
                  <a:cubicBezTo>
                    <a:pt x="4750" y="2444"/>
                    <a:pt x="4374" y="2653"/>
                    <a:pt x="4123" y="3009"/>
                  </a:cubicBezTo>
                  <a:cubicBezTo>
                    <a:pt x="3809" y="3385"/>
                    <a:pt x="3662" y="3887"/>
                    <a:pt x="3746" y="4390"/>
                  </a:cubicBezTo>
                  <a:cubicBezTo>
                    <a:pt x="3913" y="5645"/>
                    <a:pt x="5169" y="6419"/>
                    <a:pt x="6069" y="6900"/>
                  </a:cubicBezTo>
                  <a:cubicBezTo>
                    <a:pt x="7722" y="7737"/>
                    <a:pt x="8998" y="8512"/>
                    <a:pt x="9458" y="10269"/>
                  </a:cubicBezTo>
                  <a:cubicBezTo>
                    <a:pt x="9877" y="11901"/>
                    <a:pt x="9354" y="13680"/>
                    <a:pt x="8098" y="15040"/>
                  </a:cubicBezTo>
                  <a:cubicBezTo>
                    <a:pt x="7680" y="15479"/>
                    <a:pt x="7198" y="15835"/>
                    <a:pt x="6696" y="16211"/>
                  </a:cubicBezTo>
                  <a:cubicBezTo>
                    <a:pt x="6048" y="16714"/>
                    <a:pt x="5336" y="17237"/>
                    <a:pt x="4876" y="17969"/>
                  </a:cubicBezTo>
                  <a:cubicBezTo>
                    <a:pt x="4185" y="19036"/>
                    <a:pt x="4248" y="20208"/>
                    <a:pt x="5064" y="21212"/>
                  </a:cubicBezTo>
                  <a:cubicBezTo>
                    <a:pt x="5650" y="21945"/>
                    <a:pt x="6445" y="22530"/>
                    <a:pt x="7198" y="23116"/>
                  </a:cubicBezTo>
                  <a:cubicBezTo>
                    <a:pt x="7701" y="23514"/>
                    <a:pt x="8224" y="23890"/>
                    <a:pt x="8684" y="24351"/>
                  </a:cubicBezTo>
                  <a:cubicBezTo>
                    <a:pt x="10107" y="25669"/>
                    <a:pt x="9793" y="27719"/>
                    <a:pt x="9061" y="29205"/>
                  </a:cubicBezTo>
                  <a:cubicBezTo>
                    <a:pt x="8663" y="30021"/>
                    <a:pt x="8056" y="30732"/>
                    <a:pt x="7366" y="31256"/>
                  </a:cubicBezTo>
                  <a:cubicBezTo>
                    <a:pt x="7178" y="31381"/>
                    <a:pt x="6968" y="31507"/>
                    <a:pt x="6759" y="31632"/>
                  </a:cubicBezTo>
                  <a:cubicBezTo>
                    <a:pt x="6362" y="31904"/>
                    <a:pt x="5943" y="32155"/>
                    <a:pt x="5650" y="32532"/>
                  </a:cubicBezTo>
                  <a:cubicBezTo>
                    <a:pt x="5022" y="33348"/>
                    <a:pt x="5190" y="34499"/>
                    <a:pt x="5964" y="35168"/>
                  </a:cubicBezTo>
                  <a:lnTo>
                    <a:pt x="6006" y="35189"/>
                  </a:lnTo>
                  <a:lnTo>
                    <a:pt x="6006" y="35231"/>
                  </a:lnTo>
                  <a:lnTo>
                    <a:pt x="6006" y="35273"/>
                  </a:lnTo>
                  <a:lnTo>
                    <a:pt x="6006" y="35315"/>
                  </a:lnTo>
                  <a:lnTo>
                    <a:pt x="5964" y="35315"/>
                  </a:lnTo>
                  <a:cubicBezTo>
                    <a:pt x="5734" y="35461"/>
                    <a:pt x="5525" y="35649"/>
                    <a:pt x="5315" y="35859"/>
                  </a:cubicBezTo>
                  <a:cubicBezTo>
                    <a:pt x="5190" y="35984"/>
                    <a:pt x="5064" y="36089"/>
                    <a:pt x="4918" y="36193"/>
                  </a:cubicBezTo>
                  <a:cubicBezTo>
                    <a:pt x="4813" y="36277"/>
                    <a:pt x="4709" y="36382"/>
                    <a:pt x="4583" y="36465"/>
                  </a:cubicBezTo>
                  <a:cubicBezTo>
                    <a:pt x="4395" y="36591"/>
                    <a:pt x="4185" y="36738"/>
                    <a:pt x="4039" y="36926"/>
                  </a:cubicBezTo>
                  <a:lnTo>
                    <a:pt x="4018" y="36947"/>
                  </a:lnTo>
                  <a:lnTo>
                    <a:pt x="3976" y="36926"/>
                  </a:lnTo>
                  <a:cubicBezTo>
                    <a:pt x="2302" y="35796"/>
                    <a:pt x="1737" y="33766"/>
                    <a:pt x="2595" y="32092"/>
                  </a:cubicBezTo>
                  <a:cubicBezTo>
                    <a:pt x="3077" y="31193"/>
                    <a:pt x="3872" y="30670"/>
                    <a:pt x="4667" y="30147"/>
                  </a:cubicBezTo>
                  <a:cubicBezTo>
                    <a:pt x="5106" y="29833"/>
                    <a:pt x="5608" y="29561"/>
                    <a:pt x="6006" y="29163"/>
                  </a:cubicBezTo>
                  <a:cubicBezTo>
                    <a:pt x="6989" y="28222"/>
                    <a:pt x="7303" y="26862"/>
                    <a:pt x="6801" y="25711"/>
                  </a:cubicBezTo>
                  <a:cubicBezTo>
                    <a:pt x="6424" y="24769"/>
                    <a:pt x="5587" y="24121"/>
                    <a:pt x="4792" y="23493"/>
                  </a:cubicBezTo>
                  <a:cubicBezTo>
                    <a:pt x="4437" y="23200"/>
                    <a:pt x="4060" y="22907"/>
                    <a:pt x="3746" y="22614"/>
                  </a:cubicBezTo>
                  <a:cubicBezTo>
                    <a:pt x="2449" y="21338"/>
                    <a:pt x="1298" y="19245"/>
                    <a:pt x="2470" y="17467"/>
                  </a:cubicBezTo>
                  <a:cubicBezTo>
                    <a:pt x="2972" y="16735"/>
                    <a:pt x="3725" y="16274"/>
                    <a:pt x="4458" y="15814"/>
                  </a:cubicBezTo>
                  <a:cubicBezTo>
                    <a:pt x="4876" y="15563"/>
                    <a:pt x="5315" y="15291"/>
                    <a:pt x="5692" y="14977"/>
                  </a:cubicBezTo>
                  <a:cubicBezTo>
                    <a:pt x="6738" y="14119"/>
                    <a:pt x="7157" y="12926"/>
                    <a:pt x="6906" y="11608"/>
                  </a:cubicBezTo>
                  <a:cubicBezTo>
                    <a:pt x="6675" y="10374"/>
                    <a:pt x="5901" y="9265"/>
                    <a:pt x="4562" y="8281"/>
                  </a:cubicBezTo>
                  <a:cubicBezTo>
                    <a:pt x="4185" y="8030"/>
                    <a:pt x="3767" y="7800"/>
                    <a:pt x="3307" y="7549"/>
                  </a:cubicBezTo>
                  <a:cubicBezTo>
                    <a:pt x="2072" y="6900"/>
                    <a:pt x="691" y="6147"/>
                    <a:pt x="524" y="4703"/>
                  </a:cubicBezTo>
                  <a:cubicBezTo>
                    <a:pt x="398" y="3427"/>
                    <a:pt x="1089" y="2465"/>
                    <a:pt x="1654" y="1858"/>
                  </a:cubicBezTo>
                  <a:cubicBezTo>
                    <a:pt x="2386" y="1105"/>
                    <a:pt x="3349" y="540"/>
                    <a:pt x="4353" y="289"/>
                  </a:cubicBezTo>
                  <a:cubicBezTo>
                    <a:pt x="4395" y="268"/>
                    <a:pt x="4437" y="205"/>
                    <a:pt x="4437" y="163"/>
                  </a:cubicBezTo>
                  <a:cubicBezTo>
                    <a:pt x="4437" y="111"/>
                    <a:pt x="4394" y="74"/>
                    <a:pt x="4356" y="74"/>
                  </a:cubicBezTo>
                  <a:cubicBezTo>
                    <a:pt x="4347" y="74"/>
                    <a:pt x="4339" y="76"/>
                    <a:pt x="4332" y="79"/>
                  </a:cubicBezTo>
                  <a:cubicBezTo>
                    <a:pt x="2721" y="289"/>
                    <a:pt x="1026" y="1732"/>
                    <a:pt x="419" y="3343"/>
                  </a:cubicBezTo>
                  <a:cubicBezTo>
                    <a:pt x="147" y="4139"/>
                    <a:pt x="1" y="5289"/>
                    <a:pt x="984" y="6335"/>
                  </a:cubicBezTo>
                  <a:cubicBezTo>
                    <a:pt x="1570" y="6984"/>
                    <a:pt x="2386" y="7424"/>
                    <a:pt x="3139" y="7842"/>
                  </a:cubicBezTo>
                  <a:cubicBezTo>
                    <a:pt x="3830" y="8219"/>
                    <a:pt x="4499" y="8595"/>
                    <a:pt x="5085" y="9118"/>
                  </a:cubicBezTo>
                  <a:cubicBezTo>
                    <a:pt x="6027" y="9997"/>
                    <a:pt x="6654" y="11211"/>
                    <a:pt x="6675" y="12299"/>
                  </a:cubicBezTo>
                  <a:cubicBezTo>
                    <a:pt x="6696" y="13094"/>
                    <a:pt x="6424" y="13868"/>
                    <a:pt x="5859" y="14454"/>
                  </a:cubicBezTo>
                  <a:cubicBezTo>
                    <a:pt x="5399" y="14956"/>
                    <a:pt x="4792" y="15333"/>
                    <a:pt x="4227" y="15688"/>
                  </a:cubicBezTo>
                  <a:cubicBezTo>
                    <a:pt x="3600" y="16086"/>
                    <a:pt x="2909" y="16483"/>
                    <a:pt x="2449" y="17069"/>
                  </a:cubicBezTo>
                  <a:cubicBezTo>
                    <a:pt x="1612" y="18095"/>
                    <a:pt x="1465" y="19559"/>
                    <a:pt x="2093" y="20940"/>
                  </a:cubicBezTo>
                  <a:cubicBezTo>
                    <a:pt x="2658" y="22154"/>
                    <a:pt x="3600" y="22907"/>
                    <a:pt x="4562" y="23723"/>
                  </a:cubicBezTo>
                  <a:cubicBezTo>
                    <a:pt x="4876" y="23974"/>
                    <a:pt x="5190" y="24246"/>
                    <a:pt x="5483" y="24497"/>
                  </a:cubicBezTo>
                  <a:cubicBezTo>
                    <a:pt x="6424" y="25376"/>
                    <a:pt x="6843" y="26276"/>
                    <a:pt x="6696" y="27280"/>
                  </a:cubicBezTo>
                  <a:cubicBezTo>
                    <a:pt x="6550" y="28410"/>
                    <a:pt x="5713" y="29142"/>
                    <a:pt x="5002" y="29623"/>
                  </a:cubicBezTo>
                  <a:cubicBezTo>
                    <a:pt x="4897" y="29686"/>
                    <a:pt x="4813" y="29770"/>
                    <a:pt x="4709" y="29812"/>
                  </a:cubicBezTo>
                  <a:cubicBezTo>
                    <a:pt x="3411" y="30732"/>
                    <a:pt x="2156" y="31590"/>
                    <a:pt x="1947" y="33285"/>
                  </a:cubicBezTo>
                  <a:cubicBezTo>
                    <a:pt x="1737" y="34833"/>
                    <a:pt x="2512" y="36361"/>
                    <a:pt x="3872" y="37093"/>
                  </a:cubicBezTo>
                  <a:lnTo>
                    <a:pt x="3913" y="37114"/>
                  </a:lnTo>
                  <a:lnTo>
                    <a:pt x="3872" y="37156"/>
                  </a:lnTo>
                  <a:lnTo>
                    <a:pt x="3872" y="37198"/>
                  </a:lnTo>
                  <a:lnTo>
                    <a:pt x="3913" y="37198"/>
                  </a:lnTo>
                  <a:cubicBezTo>
                    <a:pt x="3955" y="37198"/>
                    <a:pt x="3976" y="37156"/>
                    <a:pt x="4039" y="37135"/>
                  </a:cubicBezTo>
                  <a:cubicBezTo>
                    <a:pt x="4332" y="37240"/>
                    <a:pt x="4646" y="37323"/>
                    <a:pt x="4960" y="37407"/>
                  </a:cubicBezTo>
                  <a:lnTo>
                    <a:pt x="4981" y="37407"/>
                  </a:lnTo>
                  <a:cubicBezTo>
                    <a:pt x="5064" y="37428"/>
                    <a:pt x="5127" y="37428"/>
                    <a:pt x="5211" y="37449"/>
                  </a:cubicBezTo>
                  <a:cubicBezTo>
                    <a:pt x="5483" y="37512"/>
                    <a:pt x="5755" y="37574"/>
                    <a:pt x="6027" y="37574"/>
                  </a:cubicBezTo>
                  <a:lnTo>
                    <a:pt x="6069" y="37574"/>
                  </a:lnTo>
                  <a:cubicBezTo>
                    <a:pt x="6989" y="37114"/>
                    <a:pt x="7805" y="36486"/>
                    <a:pt x="8579" y="35670"/>
                  </a:cubicBezTo>
                  <a:cubicBezTo>
                    <a:pt x="8621" y="35649"/>
                    <a:pt x="8621" y="35629"/>
                    <a:pt x="8621" y="35587"/>
                  </a:cubicBezTo>
                  <a:cubicBezTo>
                    <a:pt x="8621" y="35566"/>
                    <a:pt x="8579" y="35545"/>
                    <a:pt x="8559" y="35524"/>
                  </a:cubicBezTo>
                  <a:lnTo>
                    <a:pt x="8538" y="35482"/>
                  </a:lnTo>
                  <a:lnTo>
                    <a:pt x="8538" y="35461"/>
                  </a:lnTo>
                  <a:cubicBezTo>
                    <a:pt x="8538" y="35440"/>
                    <a:pt x="8559" y="35419"/>
                    <a:pt x="8517" y="35357"/>
                  </a:cubicBezTo>
                  <a:cubicBezTo>
                    <a:pt x="8224" y="35064"/>
                    <a:pt x="8098" y="34750"/>
                    <a:pt x="8119" y="34436"/>
                  </a:cubicBezTo>
                  <a:cubicBezTo>
                    <a:pt x="8245" y="33662"/>
                    <a:pt x="9207" y="32908"/>
                    <a:pt x="10002" y="32302"/>
                  </a:cubicBezTo>
                  <a:cubicBezTo>
                    <a:pt x="10337" y="32009"/>
                    <a:pt x="10672" y="31779"/>
                    <a:pt x="10881" y="31548"/>
                  </a:cubicBezTo>
                  <a:cubicBezTo>
                    <a:pt x="11697" y="30628"/>
                    <a:pt x="12220" y="29477"/>
                    <a:pt x="12388" y="28263"/>
                  </a:cubicBezTo>
                  <a:cubicBezTo>
                    <a:pt x="12722" y="25941"/>
                    <a:pt x="11592" y="23535"/>
                    <a:pt x="9584" y="22258"/>
                  </a:cubicBezTo>
                  <a:cubicBezTo>
                    <a:pt x="9375" y="22133"/>
                    <a:pt x="9103" y="21986"/>
                    <a:pt x="8851" y="21840"/>
                  </a:cubicBezTo>
                  <a:cubicBezTo>
                    <a:pt x="7994" y="21400"/>
                    <a:pt x="6947" y="20815"/>
                    <a:pt x="6696" y="19978"/>
                  </a:cubicBezTo>
                  <a:cubicBezTo>
                    <a:pt x="6592" y="19580"/>
                    <a:pt x="6675" y="19183"/>
                    <a:pt x="6906" y="18743"/>
                  </a:cubicBezTo>
                  <a:cubicBezTo>
                    <a:pt x="7303" y="18074"/>
                    <a:pt x="8015" y="17551"/>
                    <a:pt x="8663" y="17069"/>
                  </a:cubicBezTo>
                  <a:cubicBezTo>
                    <a:pt x="9082" y="16797"/>
                    <a:pt x="9500" y="16483"/>
                    <a:pt x="9835" y="16107"/>
                  </a:cubicBezTo>
                  <a:cubicBezTo>
                    <a:pt x="11718" y="14203"/>
                    <a:pt x="12513" y="11776"/>
                    <a:pt x="11969" y="9579"/>
                  </a:cubicBezTo>
                  <a:cubicBezTo>
                    <a:pt x="11655" y="8323"/>
                    <a:pt x="10944" y="7235"/>
                    <a:pt x="10002" y="6524"/>
                  </a:cubicBezTo>
                  <a:cubicBezTo>
                    <a:pt x="9584" y="6231"/>
                    <a:pt x="9103" y="5980"/>
                    <a:pt x="8454" y="5771"/>
                  </a:cubicBezTo>
                  <a:cubicBezTo>
                    <a:pt x="8056" y="5645"/>
                    <a:pt x="6738" y="5185"/>
                    <a:pt x="6550" y="4473"/>
                  </a:cubicBezTo>
                  <a:cubicBezTo>
                    <a:pt x="6487" y="4201"/>
                    <a:pt x="6571" y="3950"/>
                    <a:pt x="6864" y="3678"/>
                  </a:cubicBezTo>
                  <a:cubicBezTo>
                    <a:pt x="6906" y="3636"/>
                    <a:pt x="6885" y="3553"/>
                    <a:pt x="6885" y="3532"/>
                  </a:cubicBezTo>
                  <a:cubicBezTo>
                    <a:pt x="6885" y="3490"/>
                    <a:pt x="6864" y="3469"/>
                    <a:pt x="6843" y="3448"/>
                  </a:cubicBezTo>
                  <a:lnTo>
                    <a:pt x="6780" y="3427"/>
                  </a:lnTo>
                  <a:lnTo>
                    <a:pt x="6780" y="3385"/>
                  </a:lnTo>
                  <a:cubicBezTo>
                    <a:pt x="6654" y="2444"/>
                    <a:pt x="6550" y="1607"/>
                    <a:pt x="6424" y="854"/>
                  </a:cubicBezTo>
                  <a:lnTo>
                    <a:pt x="6424" y="833"/>
                  </a:lnTo>
                  <a:cubicBezTo>
                    <a:pt x="6424" y="812"/>
                    <a:pt x="6445" y="812"/>
                    <a:pt x="6445" y="770"/>
                  </a:cubicBezTo>
                  <a:cubicBezTo>
                    <a:pt x="6445" y="770"/>
                    <a:pt x="6445" y="749"/>
                    <a:pt x="6424" y="749"/>
                  </a:cubicBezTo>
                  <a:cubicBezTo>
                    <a:pt x="5901" y="540"/>
                    <a:pt x="5336" y="309"/>
                    <a:pt x="4813" y="17"/>
                  </a:cubicBezTo>
                  <a:cubicBezTo>
                    <a:pt x="4803" y="6"/>
                    <a:pt x="4792" y="1"/>
                    <a:pt x="477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2" name="Google Shape;352;p17"/>
          <p:cNvGrpSpPr/>
          <p:nvPr/>
        </p:nvGrpSpPr>
        <p:grpSpPr>
          <a:xfrm rot="-1221632">
            <a:off x="7530836" y="730597"/>
            <a:ext cx="349761" cy="382022"/>
            <a:chOff x="1412400" y="717050"/>
            <a:chExt cx="755375" cy="825050"/>
          </a:xfrm>
        </p:grpSpPr>
        <p:sp>
          <p:nvSpPr>
            <p:cNvPr id="353" name="Google Shape;353;p17"/>
            <p:cNvSpPr/>
            <p:nvPr/>
          </p:nvSpPr>
          <p:spPr>
            <a:xfrm>
              <a:off x="1412400" y="717050"/>
              <a:ext cx="377175" cy="825050"/>
            </a:xfrm>
            <a:custGeom>
              <a:avLst/>
              <a:gdLst/>
              <a:ahLst/>
              <a:cxnLst/>
              <a:rect l="l" t="t" r="r" b="b"/>
              <a:pathLst>
                <a:path w="15087" h="33002" extrusionOk="0">
                  <a:moveTo>
                    <a:pt x="8705" y="12752"/>
                  </a:moveTo>
                  <a:lnTo>
                    <a:pt x="8705" y="12752"/>
                  </a:lnTo>
                  <a:cubicBezTo>
                    <a:pt x="8161" y="14530"/>
                    <a:pt x="7554" y="16288"/>
                    <a:pt x="6884" y="18024"/>
                  </a:cubicBezTo>
                  <a:cubicBezTo>
                    <a:pt x="6868" y="18057"/>
                    <a:pt x="6852" y="18093"/>
                    <a:pt x="6836" y="18130"/>
                  </a:cubicBezTo>
                  <a:lnTo>
                    <a:pt x="6836" y="18130"/>
                  </a:lnTo>
                  <a:cubicBezTo>
                    <a:pt x="6910" y="17904"/>
                    <a:pt x="6963" y="17695"/>
                    <a:pt x="7031" y="17459"/>
                  </a:cubicBezTo>
                  <a:cubicBezTo>
                    <a:pt x="7554" y="15890"/>
                    <a:pt x="8140" y="14321"/>
                    <a:pt x="8705" y="12752"/>
                  </a:cubicBezTo>
                  <a:close/>
                  <a:moveTo>
                    <a:pt x="11390" y="0"/>
                  </a:moveTo>
                  <a:cubicBezTo>
                    <a:pt x="10938" y="0"/>
                    <a:pt x="10510" y="207"/>
                    <a:pt x="10295" y="700"/>
                  </a:cubicBezTo>
                  <a:cubicBezTo>
                    <a:pt x="7701" y="6579"/>
                    <a:pt x="5566" y="12731"/>
                    <a:pt x="3599" y="18840"/>
                  </a:cubicBezTo>
                  <a:cubicBezTo>
                    <a:pt x="2637" y="21853"/>
                    <a:pt x="1737" y="24887"/>
                    <a:pt x="984" y="27984"/>
                  </a:cubicBezTo>
                  <a:cubicBezTo>
                    <a:pt x="691" y="29156"/>
                    <a:pt x="1" y="30809"/>
                    <a:pt x="377" y="32001"/>
                  </a:cubicBezTo>
                  <a:cubicBezTo>
                    <a:pt x="419" y="32064"/>
                    <a:pt x="440" y="32106"/>
                    <a:pt x="440" y="32169"/>
                  </a:cubicBezTo>
                  <a:cubicBezTo>
                    <a:pt x="440" y="32190"/>
                    <a:pt x="440" y="32231"/>
                    <a:pt x="461" y="32273"/>
                  </a:cubicBezTo>
                  <a:cubicBezTo>
                    <a:pt x="593" y="32735"/>
                    <a:pt x="1011" y="33002"/>
                    <a:pt x="1448" y="33002"/>
                  </a:cubicBezTo>
                  <a:cubicBezTo>
                    <a:pt x="1566" y="33002"/>
                    <a:pt x="1685" y="32983"/>
                    <a:pt x="1800" y="32943"/>
                  </a:cubicBezTo>
                  <a:lnTo>
                    <a:pt x="2030" y="32859"/>
                  </a:lnTo>
                  <a:cubicBezTo>
                    <a:pt x="2093" y="32838"/>
                    <a:pt x="2135" y="32817"/>
                    <a:pt x="2198" y="32754"/>
                  </a:cubicBezTo>
                  <a:cubicBezTo>
                    <a:pt x="3160" y="32127"/>
                    <a:pt x="3599" y="30746"/>
                    <a:pt x="4143" y="29804"/>
                  </a:cubicBezTo>
                  <a:cubicBezTo>
                    <a:pt x="4248" y="29595"/>
                    <a:pt x="4395" y="29407"/>
                    <a:pt x="4499" y="29197"/>
                  </a:cubicBezTo>
                  <a:cubicBezTo>
                    <a:pt x="4625" y="29051"/>
                    <a:pt x="4729" y="28925"/>
                    <a:pt x="4855" y="28758"/>
                  </a:cubicBezTo>
                  <a:cubicBezTo>
                    <a:pt x="5859" y="27607"/>
                    <a:pt x="6843" y="26456"/>
                    <a:pt x="7805" y="25285"/>
                  </a:cubicBezTo>
                  <a:cubicBezTo>
                    <a:pt x="8726" y="24176"/>
                    <a:pt x="9646" y="23046"/>
                    <a:pt x="10609" y="21958"/>
                  </a:cubicBezTo>
                  <a:cubicBezTo>
                    <a:pt x="11509" y="20933"/>
                    <a:pt x="12597" y="19949"/>
                    <a:pt x="13350" y="18819"/>
                  </a:cubicBezTo>
                  <a:cubicBezTo>
                    <a:pt x="13399" y="18827"/>
                    <a:pt x="13447" y="18831"/>
                    <a:pt x="13495" y="18831"/>
                  </a:cubicBezTo>
                  <a:cubicBezTo>
                    <a:pt x="13709" y="18831"/>
                    <a:pt x="13899" y="18746"/>
                    <a:pt x="14019" y="18506"/>
                  </a:cubicBezTo>
                  <a:cubicBezTo>
                    <a:pt x="15087" y="16204"/>
                    <a:pt x="14626" y="12940"/>
                    <a:pt x="14438" y="10429"/>
                  </a:cubicBezTo>
                  <a:cubicBezTo>
                    <a:pt x="14229" y="7562"/>
                    <a:pt x="13789" y="4717"/>
                    <a:pt x="13203" y="1913"/>
                  </a:cubicBezTo>
                  <a:cubicBezTo>
                    <a:pt x="13141" y="1725"/>
                    <a:pt x="13078" y="1557"/>
                    <a:pt x="12973" y="1432"/>
                  </a:cubicBezTo>
                  <a:cubicBezTo>
                    <a:pt x="13013" y="612"/>
                    <a:pt x="12166" y="0"/>
                    <a:pt x="113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17"/>
            <p:cNvSpPr/>
            <p:nvPr/>
          </p:nvSpPr>
          <p:spPr>
            <a:xfrm>
              <a:off x="1440650" y="732425"/>
              <a:ext cx="727125" cy="804550"/>
            </a:xfrm>
            <a:custGeom>
              <a:avLst/>
              <a:gdLst/>
              <a:ahLst/>
              <a:cxnLst/>
              <a:rect l="l" t="t" r="r" b="b"/>
              <a:pathLst>
                <a:path w="29085" h="32182" extrusionOk="0">
                  <a:moveTo>
                    <a:pt x="12366" y="19531"/>
                  </a:moveTo>
                  <a:lnTo>
                    <a:pt x="12366" y="19579"/>
                  </a:lnTo>
                  <a:lnTo>
                    <a:pt x="12366" y="19579"/>
                  </a:lnTo>
                  <a:lnTo>
                    <a:pt x="12387" y="19564"/>
                  </a:lnTo>
                  <a:lnTo>
                    <a:pt x="12366" y="19531"/>
                  </a:lnTo>
                  <a:close/>
                  <a:moveTo>
                    <a:pt x="11613" y="64"/>
                  </a:moveTo>
                  <a:lnTo>
                    <a:pt x="11843" y="398"/>
                  </a:lnTo>
                  <a:cubicBezTo>
                    <a:pt x="15819" y="6550"/>
                    <a:pt x="20024" y="12681"/>
                    <a:pt x="24104" y="18623"/>
                  </a:cubicBezTo>
                  <a:cubicBezTo>
                    <a:pt x="25527" y="20673"/>
                    <a:pt x="26950" y="22787"/>
                    <a:pt x="28394" y="24900"/>
                  </a:cubicBezTo>
                  <a:lnTo>
                    <a:pt x="28687" y="25318"/>
                  </a:lnTo>
                  <a:lnTo>
                    <a:pt x="28185" y="25235"/>
                  </a:lnTo>
                  <a:cubicBezTo>
                    <a:pt x="22284" y="23749"/>
                    <a:pt x="17095" y="21364"/>
                    <a:pt x="12785" y="19209"/>
                  </a:cubicBezTo>
                  <a:cubicBezTo>
                    <a:pt x="12774" y="19188"/>
                    <a:pt x="12759" y="19177"/>
                    <a:pt x="12743" y="19177"/>
                  </a:cubicBezTo>
                  <a:cubicBezTo>
                    <a:pt x="12727" y="19177"/>
                    <a:pt x="12712" y="19188"/>
                    <a:pt x="12701" y="19209"/>
                  </a:cubicBezTo>
                  <a:lnTo>
                    <a:pt x="12450" y="19271"/>
                  </a:lnTo>
                  <a:lnTo>
                    <a:pt x="12450" y="19020"/>
                  </a:lnTo>
                  <a:cubicBezTo>
                    <a:pt x="12387" y="17995"/>
                    <a:pt x="12345" y="16970"/>
                    <a:pt x="12304" y="15924"/>
                  </a:cubicBezTo>
                  <a:cubicBezTo>
                    <a:pt x="12094" y="10965"/>
                    <a:pt x="11864" y="5839"/>
                    <a:pt x="11362" y="838"/>
                  </a:cubicBezTo>
                  <a:lnTo>
                    <a:pt x="11362" y="775"/>
                  </a:lnTo>
                  <a:lnTo>
                    <a:pt x="11613" y="64"/>
                  </a:lnTo>
                  <a:close/>
                  <a:moveTo>
                    <a:pt x="11571" y="1"/>
                  </a:moveTo>
                  <a:cubicBezTo>
                    <a:pt x="11550" y="1"/>
                    <a:pt x="11550" y="22"/>
                    <a:pt x="11550" y="22"/>
                  </a:cubicBezTo>
                  <a:lnTo>
                    <a:pt x="11508" y="126"/>
                  </a:lnTo>
                  <a:lnTo>
                    <a:pt x="11404" y="126"/>
                  </a:lnTo>
                  <a:cubicBezTo>
                    <a:pt x="11341" y="126"/>
                    <a:pt x="11320" y="147"/>
                    <a:pt x="11299" y="210"/>
                  </a:cubicBezTo>
                  <a:cubicBezTo>
                    <a:pt x="7847" y="10776"/>
                    <a:pt x="4039" y="21448"/>
                    <a:pt x="21" y="31993"/>
                  </a:cubicBezTo>
                  <a:cubicBezTo>
                    <a:pt x="21" y="31993"/>
                    <a:pt x="0" y="32035"/>
                    <a:pt x="42" y="32077"/>
                  </a:cubicBezTo>
                  <a:cubicBezTo>
                    <a:pt x="87" y="32092"/>
                    <a:pt x="121" y="32106"/>
                    <a:pt x="159" y="32106"/>
                  </a:cubicBezTo>
                  <a:cubicBezTo>
                    <a:pt x="175" y="32106"/>
                    <a:pt x="191" y="32104"/>
                    <a:pt x="210" y="32098"/>
                  </a:cubicBezTo>
                  <a:lnTo>
                    <a:pt x="231" y="32077"/>
                  </a:lnTo>
                  <a:lnTo>
                    <a:pt x="482" y="31784"/>
                  </a:lnTo>
                  <a:cubicBezTo>
                    <a:pt x="3097" y="28875"/>
                    <a:pt x="5901" y="26072"/>
                    <a:pt x="8600" y="23393"/>
                  </a:cubicBezTo>
                  <a:cubicBezTo>
                    <a:pt x="9856" y="22117"/>
                    <a:pt x="11111" y="20841"/>
                    <a:pt x="12366" y="19585"/>
                  </a:cubicBezTo>
                  <a:lnTo>
                    <a:pt x="12366" y="19579"/>
                  </a:lnTo>
                  <a:lnTo>
                    <a:pt x="12366" y="19579"/>
                  </a:lnTo>
                  <a:lnTo>
                    <a:pt x="12241" y="19669"/>
                  </a:lnTo>
                  <a:cubicBezTo>
                    <a:pt x="8182" y="23100"/>
                    <a:pt x="4520" y="26992"/>
                    <a:pt x="1172" y="30675"/>
                  </a:cubicBezTo>
                  <a:lnTo>
                    <a:pt x="461" y="31470"/>
                  </a:lnTo>
                  <a:lnTo>
                    <a:pt x="461" y="31470"/>
                  </a:lnTo>
                  <a:lnTo>
                    <a:pt x="837" y="30507"/>
                  </a:lnTo>
                  <a:cubicBezTo>
                    <a:pt x="4415" y="21196"/>
                    <a:pt x="7805" y="11613"/>
                    <a:pt x="10985" y="2051"/>
                  </a:cubicBezTo>
                  <a:lnTo>
                    <a:pt x="11341" y="942"/>
                  </a:lnTo>
                  <a:lnTo>
                    <a:pt x="11362" y="2093"/>
                  </a:lnTo>
                  <a:cubicBezTo>
                    <a:pt x="11446" y="6696"/>
                    <a:pt x="11760" y="11383"/>
                    <a:pt x="12052" y="15903"/>
                  </a:cubicBezTo>
                  <a:cubicBezTo>
                    <a:pt x="12136" y="17054"/>
                    <a:pt x="12199" y="18204"/>
                    <a:pt x="12262" y="19355"/>
                  </a:cubicBezTo>
                  <a:cubicBezTo>
                    <a:pt x="12262" y="19376"/>
                    <a:pt x="12262" y="19376"/>
                    <a:pt x="12283" y="19397"/>
                  </a:cubicBezTo>
                  <a:lnTo>
                    <a:pt x="12366" y="19531"/>
                  </a:lnTo>
                  <a:lnTo>
                    <a:pt x="12366" y="19502"/>
                  </a:lnTo>
                  <a:lnTo>
                    <a:pt x="12366" y="19481"/>
                  </a:lnTo>
                  <a:lnTo>
                    <a:pt x="12450" y="19397"/>
                  </a:lnTo>
                  <a:lnTo>
                    <a:pt x="12555" y="19251"/>
                  </a:lnTo>
                  <a:lnTo>
                    <a:pt x="12701" y="19355"/>
                  </a:lnTo>
                  <a:cubicBezTo>
                    <a:pt x="16698" y="21824"/>
                    <a:pt x="21677" y="23812"/>
                    <a:pt x="27431" y="25277"/>
                  </a:cubicBezTo>
                  <a:lnTo>
                    <a:pt x="28143" y="25444"/>
                  </a:lnTo>
                  <a:lnTo>
                    <a:pt x="27452" y="25653"/>
                  </a:lnTo>
                  <a:cubicBezTo>
                    <a:pt x="23121" y="26909"/>
                    <a:pt x="18790" y="28059"/>
                    <a:pt x="14668" y="29043"/>
                  </a:cubicBezTo>
                  <a:cubicBezTo>
                    <a:pt x="12366" y="29587"/>
                    <a:pt x="10002" y="30089"/>
                    <a:pt x="7742" y="30549"/>
                  </a:cubicBezTo>
                  <a:cubicBezTo>
                    <a:pt x="5441" y="31051"/>
                    <a:pt x="3034" y="31554"/>
                    <a:pt x="691" y="32098"/>
                  </a:cubicBezTo>
                  <a:lnTo>
                    <a:pt x="482" y="32139"/>
                  </a:lnTo>
                  <a:lnTo>
                    <a:pt x="482" y="32181"/>
                  </a:lnTo>
                  <a:cubicBezTo>
                    <a:pt x="5043" y="31575"/>
                    <a:pt x="9584" y="30466"/>
                    <a:pt x="14019" y="29419"/>
                  </a:cubicBezTo>
                  <a:lnTo>
                    <a:pt x="14480" y="29315"/>
                  </a:lnTo>
                  <a:cubicBezTo>
                    <a:pt x="19083" y="28227"/>
                    <a:pt x="23812" y="26971"/>
                    <a:pt x="28561" y="25569"/>
                  </a:cubicBezTo>
                  <a:lnTo>
                    <a:pt x="28603" y="25549"/>
                  </a:lnTo>
                  <a:lnTo>
                    <a:pt x="28917" y="25632"/>
                  </a:lnTo>
                  <a:cubicBezTo>
                    <a:pt x="28934" y="25638"/>
                    <a:pt x="28949" y="25640"/>
                    <a:pt x="28963" y="25640"/>
                  </a:cubicBezTo>
                  <a:cubicBezTo>
                    <a:pt x="29001" y="25640"/>
                    <a:pt x="29027" y="25621"/>
                    <a:pt x="29042" y="25590"/>
                  </a:cubicBezTo>
                  <a:cubicBezTo>
                    <a:pt x="29084" y="25528"/>
                    <a:pt x="29084" y="25507"/>
                    <a:pt x="29042" y="25486"/>
                  </a:cubicBezTo>
                  <a:cubicBezTo>
                    <a:pt x="27431" y="23100"/>
                    <a:pt x="25841" y="20736"/>
                    <a:pt x="24293" y="18455"/>
                  </a:cubicBezTo>
                  <a:cubicBezTo>
                    <a:pt x="20192" y="12367"/>
                    <a:pt x="15944" y="6090"/>
                    <a:pt x="11613" y="22"/>
                  </a:cubicBezTo>
                  <a:cubicBezTo>
                    <a:pt x="11613" y="1"/>
                    <a:pt x="11571" y="1"/>
                    <a:pt x="1157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5" name="Google Shape;355;p17"/>
          <p:cNvGrpSpPr/>
          <p:nvPr/>
        </p:nvGrpSpPr>
        <p:grpSpPr>
          <a:xfrm rot="1800176" flipH="1">
            <a:off x="370875" y="3190929"/>
            <a:ext cx="290008" cy="287047"/>
            <a:chOff x="6907281" y="1838619"/>
            <a:chExt cx="394389" cy="390408"/>
          </a:xfrm>
        </p:grpSpPr>
        <p:sp>
          <p:nvSpPr>
            <p:cNvPr id="356" name="Google Shape;356;p17"/>
            <p:cNvSpPr/>
            <p:nvPr/>
          </p:nvSpPr>
          <p:spPr>
            <a:xfrm rot="1441807">
              <a:off x="6953198" y="1885138"/>
              <a:ext cx="241781" cy="276976"/>
            </a:xfrm>
            <a:custGeom>
              <a:avLst/>
              <a:gdLst/>
              <a:ahLst/>
              <a:cxnLst/>
              <a:rect l="l" t="t" r="r" b="b"/>
              <a:pathLst>
                <a:path w="7701" h="8822" extrusionOk="0">
                  <a:moveTo>
                    <a:pt x="1737" y="204"/>
                  </a:moveTo>
                  <a:cubicBezTo>
                    <a:pt x="899" y="204"/>
                    <a:pt x="385" y="1160"/>
                    <a:pt x="565" y="1904"/>
                  </a:cubicBezTo>
                  <a:cubicBezTo>
                    <a:pt x="649" y="2281"/>
                    <a:pt x="712" y="2657"/>
                    <a:pt x="775" y="3034"/>
                  </a:cubicBezTo>
                  <a:cubicBezTo>
                    <a:pt x="754" y="3285"/>
                    <a:pt x="712" y="3557"/>
                    <a:pt x="691" y="3787"/>
                  </a:cubicBezTo>
                  <a:cubicBezTo>
                    <a:pt x="545" y="4917"/>
                    <a:pt x="482" y="6089"/>
                    <a:pt x="168" y="7156"/>
                  </a:cubicBezTo>
                  <a:cubicBezTo>
                    <a:pt x="1" y="7763"/>
                    <a:pt x="377" y="8558"/>
                    <a:pt x="1047" y="8662"/>
                  </a:cubicBezTo>
                  <a:cubicBezTo>
                    <a:pt x="1659" y="8770"/>
                    <a:pt x="2274" y="8822"/>
                    <a:pt x="2887" y="8822"/>
                  </a:cubicBezTo>
                  <a:cubicBezTo>
                    <a:pt x="4180" y="8822"/>
                    <a:pt x="5468" y="8593"/>
                    <a:pt x="6717" y="8181"/>
                  </a:cubicBezTo>
                  <a:cubicBezTo>
                    <a:pt x="7428" y="7951"/>
                    <a:pt x="7700" y="7323"/>
                    <a:pt x="7596" y="6591"/>
                  </a:cubicBezTo>
                  <a:cubicBezTo>
                    <a:pt x="7449" y="5587"/>
                    <a:pt x="7324" y="4603"/>
                    <a:pt x="7156" y="3599"/>
                  </a:cubicBezTo>
                  <a:cubicBezTo>
                    <a:pt x="7052" y="2867"/>
                    <a:pt x="7073" y="1925"/>
                    <a:pt x="6633" y="1276"/>
                  </a:cubicBezTo>
                  <a:cubicBezTo>
                    <a:pt x="5775" y="0"/>
                    <a:pt x="3202" y="314"/>
                    <a:pt x="1842" y="209"/>
                  </a:cubicBezTo>
                  <a:cubicBezTo>
                    <a:pt x="1806" y="206"/>
                    <a:pt x="1771" y="204"/>
                    <a:pt x="1737" y="20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17"/>
            <p:cNvSpPr/>
            <p:nvPr/>
          </p:nvSpPr>
          <p:spPr>
            <a:xfrm rot="1441807">
              <a:off x="6959774" y="1885712"/>
              <a:ext cx="294338" cy="296222"/>
            </a:xfrm>
            <a:custGeom>
              <a:avLst/>
              <a:gdLst/>
              <a:ahLst/>
              <a:cxnLst/>
              <a:rect l="l" t="t" r="r" b="b"/>
              <a:pathLst>
                <a:path w="9375" h="9435" extrusionOk="0">
                  <a:moveTo>
                    <a:pt x="4058" y="1"/>
                  </a:moveTo>
                  <a:cubicBezTo>
                    <a:pt x="3799" y="1"/>
                    <a:pt x="3547" y="15"/>
                    <a:pt x="3307" y="59"/>
                  </a:cubicBezTo>
                  <a:cubicBezTo>
                    <a:pt x="2490" y="227"/>
                    <a:pt x="1737" y="1315"/>
                    <a:pt x="1172" y="2131"/>
                  </a:cubicBezTo>
                  <a:cubicBezTo>
                    <a:pt x="1047" y="2340"/>
                    <a:pt x="921" y="2528"/>
                    <a:pt x="796" y="2675"/>
                  </a:cubicBezTo>
                  <a:lnTo>
                    <a:pt x="817" y="2759"/>
                  </a:lnTo>
                  <a:lnTo>
                    <a:pt x="1005" y="2570"/>
                  </a:lnTo>
                  <a:cubicBezTo>
                    <a:pt x="1382" y="2194"/>
                    <a:pt x="1779" y="1775"/>
                    <a:pt x="2156" y="1357"/>
                  </a:cubicBezTo>
                  <a:lnTo>
                    <a:pt x="2281" y="1189"/>
                  </a:lnTo>
                  <a:cubicBezTo>
                    <a:pt x="2907" y="504"/>
                    <a:pt x="3442" y="350"/>
                    <a:pt x="4330" y="350"/>
                  </a:cubicBezTo>
                  <a:cubicBezTo>
                    <a:pt x="4392" y="350"/>
                    <a:pt x="4455" y="351"/>
                    <a:pt x="4520" y="352"/>
                  </a:cubicBezTo>
                  <a:cubicBezTo>
                    <a:pt x="4918" y="352"/>
                    <a:pt x="5294" y="373"/>
                    <a:pt x="5671" y="373"/>
                  </a:cubicBezTo>
                  <a:lnTo>
                    <a:pt x="5713" y="373"/>
                  </a:lnTo>
                  <a:cubicBezTo>
                    <a:pt x="6206" y="396"/>
                    <a:pt x="6712" y="413"/>
                    <a:pt x="7221" y="413"/>
                  </a:cubicBezTo>
                  <a:cubicBezTo>
                    <a:pt x="7639" y="413"/>
                    <a:pt x="8059" y="402"/>
                    <a:pt x="8475" y="373"/>
                  </a:cubicBezTo>
                  <a:lnTo>
                    <a:pt x="8851" y="352"/>
                  </a:lnTo>
                  <a:lnTo>
                    <a:pt x="8600" y="645"/>
                  </a:lnTo>
                  <a:cubicBezTo>
                    <a:pt x="7910" y="1566"/>
                    <a:pt x="7094" y="2256"/>
                    <a:pt x="6152" y="2821"/>
                  </a:cubicBezTo>
                  <a:lnTo>
                    <a:pt x="6068" y="2884"/>
                  </a:lnTo>
                  <a:lnTo>
                    <a:pt x="5985" y="2863"/>
                  </a:lnTo>
                  <a:cubicBezTo>
                    <a:pt x="5828" y="2800"/>
                    <a:pt x="5629" y="2780"/>
                    <a:pt x="5412" y="2780"/>
                  </a:cubicBezTo>
                  <a:cubicBezTo>
                    <a:pt x="5195" y="2780"/>
                    <a:pt x="4959" y="2800"/>
                    <a:pt x="4729" y="2821"/>
                  </a:cubicBezTo>
                  <a:cubicBezTo>
                    <a:pt x="4562" y="2821"/>
                    <a:pt x="4374" y="2842"/>
                    <a:pt x="4248" y="2842"/>
                  </a:cubicBezTo>
                  <a:cubicBezTo>
                    <a:pt x="3327" y="2842"/>
                    <a:pt x="2218" y="2842"/>
                    <a:pt x="1151" y="2863"/>
                  </a:cubicBezTo>
                  <a:lnTo>
                    <a:pt x="796" y="2863"/>
                  </a:lnTo>
                  <a:lnTo>
                    <a:pt x="754" y="2884"/>
                  </a:lnTo>
                  <a:cubicBezTo>
                    <a:pt x="733" y="2926"/>
                    <a:pt x="712" y="2947"/>
                    <a:pt x="712" y="2989"/>
                  </a:cubicBezTo>
                  <a:cubicBezTo>
                    <a:pt x="712" y="3052"/>
                    <a:pt x="712" y="3093"/>
                    <a:pt x="733" y="3135"/>
                  </a:cubicBezTo>
                  <a:lnTo>
                    <a:pt x="754" y="3156"/>
                  </a:lnTo>
                  <a:lnTo>
                    <a:pt x="796" y="3093"/>
                  </a:lnTo>
                  <a:lnTo>
                    <a:pt x="796" y="3177"/>
                  </a:lnTo>
                  <a:lnTo>
                    <a:pt x="4729" y="3177"/>
                  </a:lnTo>
                  <a:cubicBezTo>
                    <a:pt x="4792" y="3177"/>
                    <a:pt x="4876" y="3177"/>
                    <a:pt x="4980" y="3156"/>
                  </a:cubicBezTo>
                  <a:cubicBezTo>
                    <a:pt x="5158" y="3146"/>
                    <a:pt x="5320" y="3130"/>
                    <a:pt x="5456" y="3130"/>
                  </a:cubicBezTo>
                  <a:cubicBezTo>
                    <a:pt x="5592" y="3130"/>
                    <a:pt x="5702" y="3146"/>
                    <a:pt x="5776" y="3198"/>
                  </a:cubicBezTo>
                  <a:cubicBezTo>
                    <a:pt x="6152" y="3407"/>
                    <a:pt x="6152" y="3616"/>
                    <a:pt x="6173" y="3826"/>
                  </a:cubicBezTo>
                  <a:cubicBezTo>
                    <a:pt x="6173" y="3909"/>
                    <a:pt x="6173" y="3972"/>
                    <a:pt x="6194" y="4035"/>
                  </a:cubicBezTo>
                  <a:cubicBezTo>
                    <a:pt x="6278" y="4558"/>
                    <a:pt x="6257" y="5165"/>
                    <a:pt x="6236" y="5709"/>
                  </a:cubicBezTo>
                  <a:cubicBezTo>
                    <a:pt x="6236" y="5897"/>
                    <a:pt x="6194" y="6085"/>
                    <a:pt x="6194" y="6274"/>
                  </a:cubicBezTo>
                  <a:lnTo>
                    <a:pt x="6194" y="6797"/>
                  </a:lnTo>
                  <a:cubicBezTo>
                    <a:pt x="6194" y="7278"/>
                    <a:pt x="6236" y="7843"/>
                    <a:pt x="6089" y="8261"/>
                  </a:cubicBezTo>
                  <a:cubicBezTo>
                    <a:pt x="5858" y="9026"/>
                    <a:pt x="5326" y="9126"/>
                    <a:pt x="4722" y="9126"/>
                  </a:cubicBezTo>
                  <a:cubicBezTo>
                    <a:pt x="4614" y="9126"/>
                    <a:pt x="4505" y="9123"/>
                    <a:pt x="4395" y="9119"/>
                  </a:cubicBezTo>
                  <a:lnTo>
                    <a:pt x="4164" y="9119"/>
                  </a:lnTo>
                  <a:cubicBezTo>
                    <a:pt x="2930" y="9098"/>
                    <a:pt x="1716" y="9057"/>
                    <a:pt x="503" y="9036"/>
                  </a:cubicBezTo>
                  <a:lnTo>
                    <a:pt x="314" y="9036"/>
                  </a:lnTo>
                  <a:lnTo>
                    <a:pt x="335" y="8847"/>
                  </a:lnTo>
                  <a:cubicBezTo>
                    <a:pt x="398" y="8429"/>
                    <a:pt x="440" y="7989"/>
                    <a:pt x="503" y="7550"/>
                  </a:cubicBezTo>
                  <a:cubicBezTo>
                    <a:pt x="670" y="6169"/>
                    <a:pt x="879" y="4746"/>
                    <a:pt x="733" y="3449"/>
                  </a:cubicBezTo>
                  <a:lnTo>
                    <a:pt x="733" y="3449"/>
                  </a:lnTo>
                  <a:cubicBezTo>
                    <a:pt x="335" y="4704"/>
                    <a:pt x="231" y="6127"/>
                    <a:pt x="126" y="7529"/>
                  </a:cubicBezTo>
                  <a:cubicBezTo>
                    <a:pt x="105" y="8094"/>
                    <a:pt x="42" y="8617"/>
                    <a:pt x="1" y="9140"/>
                  </a:cubicBezTo>
                  <a:cubicBezTo>
                    <a:pt x="1" y="9161"/>
                    <a:pt x="1" y="9203"/>
                    <a:pt x="22" y="9203"/>
                  </a:cubicBezTo>
                  <a:cubicBezTo>
                    <a:pt x="42" y="9224"/>
                    <a:pt x="105" y="9245"/>
                    <a:pt x="147" y="9245"/>
                  </a:cubicBezTo>
                  <a:lnTo>
                    <a:pt x="3453" y="9329"/>
                  </a:lnTo>
                  <a:cubicBezTo>
                    <a:pt x="3683" y="9329"/>
                    <a:pt x="3955" y="9350"/>
                    <a:pt x="4227" y="9370"/>
                  </a:cubicBezTo>
                  <a:cubicBezTo>
                    <a:pt x="4555" y="9406"/>
                    <a:pt x="4877" y="9434"/>
                    <a:pt x="5180" y="9434"/>
                  </a:cubicBezTo>
                  <a:cubicBezTo>
                    <a:pt x="5419" y="9434"/>
                    <a:pt x="5647" y="9416"/>
                    <a:pt x="5859" y="9370"/>
                  </a:cubicBezTo>
                  <a:cubicBezTo>
                    <a:pt x="5964" y="9350"/>
                    <a:pt x="6068" y="9308"/>
                    <a:pt x="6152" y="9224"/>
                  </a:cubicBezTo>
                  <a:lnTo>
                    <a:pt x="6215" y="9140"/>
                  </a:lnTo>
                  <a:lnTo>
                    <a:pt x="6320" y="9203"/>
                  </a:lnTo>
                  <a:lnTo>
                    <a:pt x="6382" y="9203"/>
                  </a:lnTo>
                  <a:cubicBezTo>
                    <a:pt x="7638" y="8408"/>
                    <a:pt x="8663" y="7278"/>
                    <a:pt x="9186" y="6023"/>
                  </a:cubicBezTo>
                  <a:cubicBezTo>
                    <a:pt x="9186" y="6002"/>
                    <a:pt x="9186" y="6002"/>
                    <a:pt x="9165" y="5960"/>
                  </a:cubicBezTo>
                  <a:lnTo>
                    <a:pt x="9102" y="5897"/>
                  </a:lnTo>
                  <a:lnTo>
                    <a:pt x="9102" y="5813"/>
                  </a:lnTo>
                  <a:cubicBezTo>
                    <a:pt x="9374" y="4014"/>
                    <a:pt x="9270" y="2089"/>
                    <a:pt x="9186" y="373"/>
                  </a:cubicBezTo>
                  <a:lnTo>
                    <a:pt x="9186" y="373"/>
                  </a:lnTo>
                  <a:lnTo>
                    <a:pt x="9165" y="813"/>
                  </a:lnTo>
                  <a:cubicBezTo>
                    <a:pt x="9123" y="1378"/>
                    <a:pt x="9102" y="1922"/>
                    <a:pt x="9061" y="2466"/>
                  </a:cubicBezTo>
                  <a:lnTo>
                    <a:pt x="9061" y="2507"/>
                  </a:lnTo>
                  <a:cubicBezTo>
                    <a:pt x="8977" y="3616"/>
                    <a:pt x="8914" y="4746"/>
                    <a:pt x="8914" y="5876"/>
                  </a:cubicBezTo>
                  <a:lnTo>
                    <a:pt x="8956" y="5960"/>
                  </a:lnTo>
                  <a:lnTo>
                    <a:pt x="8914" y="6002"/>
                  </a:lnTo>
                  <a:cubicBezTo>
                    <a:pt x="8328" y="7153"/>
                    <a:pt x="7596" y="8052"/>
                    <a:pt x="6696" y="8722"/>
                  </a:cubicBezTo>
                  <a:lnTo>
                    <a:pt x="6361" y="8973"/>
                  </a:lnTo>
                  <a:lnTo>
                    <a:pt x="6361" y="8973"/>
                  </a:lnTo>
                  <a:lnTo>
                    <a:pt x="6445" y="8554"/>
                  </a:lnTo>
                  <a:cubicBezTo>
                    <a:pt x="6550" y="8094"/>
                    <a:pt x="6508" y="7508"/>
                    <a:pt x="6487" y="7027"/>
                  </a:cubicBezTo>
                  <a:cubicBezTo>
                    <a:pt x="6487" y="6797"/>
                    <a:pt x="6466" y="6567"/>
                    <a:pt x="6466" y="6399"/>
                  </a:cubicBezTo>
                  <a:cubicBezTo>
                    <a:pt x="6466" y="6169"/>
                    <a:pt x="6487" y="5960"/>
                    <a:pt x="6487" y="5709"/>
                  </a:cubicBezTo>
                  <a:cubicBezTo>
                    <a:pt x="6550" y="4976"/>
                    <a:pt x="6571" y="4202"/>
                    <a:pt x="6466" y="3512"/>
                  </a:cubicBezTo>
                  <a:cubicBezTo>
                    <a:pt x="6403" y="3261"/>
                    <a:pt x="6382" y="3135"/>
                    <a:pt x="6299" y="3031"/>
                  </a:cubicBezTo>
                  <a:lnTo>
                    <a:pt x="6173" y="2863"/>
                  </a:lnTo>
                  <a:lnTo>
                    <a:pt x="6361" y="2759"/>
                  </a:lnTo>
                  <a:cubicBezTo>
                    <a:pt x="7387" y="2256"/>
                    <a:pt x="8224" y="1566"/>
                    <a:pt x="8872" y="687"/>
                  </a:cubicBezTo>
                  <a:lnTo>
                    <a:pt x="9102" y="373"/>
                  </a:lnTo>
                  <a:lnTo>
                    <a:pt x="8977" y="269"/>
                  </a:lnTo>
                  <a:lnTo>
                    <a:pt x="8977" y="227"/>
                  </a:lnTo>
                  <a:cubicBezTo>
                    <a:pt x="8977" y="164"/>
                    <a:pt x="8914" y="143"/>
                    <a:pt x="8872" y="143"/>
                  </a:cubicBezTo>
                  <a:cubicBezTo>
                    <a:pt x="8161" y="59"/>
                    <a:pt x="7449" y="59"/>
                    <a:pt x="6759" y="59"/>
                  </a:cubicBezTo>
                  <a:lnTo>
                    <a:pt x="5985" y="59"/>
                  </a:lnTo>
                  <a:cubicBezTo>
                    <a:pt x="5713" y="59"/>
                    <a:pt x="5420" y="39"/>
                    <a:pt x="5127" y="39"/>
                  </a:cubicBezTo>
                  <a:cubicBezTo>
                    <a:pt x="4766" y="26"/>
                    <a:pt x="4406" y="1"/>
                    <a:pt x="405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8" name="Google Shape;358;p17"/>
          <p:cNvSpPr/>
          <p:nvPr/>
        </p:nvSpPr>
        <p:spPr>
          <a:xfrm>
            <a:off x="1141447" y="4788050"/>
            <a:ext cx="7289363" cy="33930"/>
          </a:xfrm>
          <a:custGeom>
            <a:avLst/>
            <a:gdLst/>
            <a:ahLst/>
            <a:cxnLst/>
            <a:rect l="l" t="t" r="r" b="b"/>
            <a:pathLst>
              <a:path w="185965" h="3680" extrusionOk="0">
                <a:moveTo>
                  <a:pt x="185965" y="621"/>
                </a:moveTo>
                <a:cubicBezTo>
                  <a:pt x="171888" y="5309"/>
                  <a:pt x="156218" y="-1232"/>
                  <a:pt x="141454" y="244"/>
                </a:cubicBezTo>
                <a:cubicBezTo>
                  <a:pt x="94526" y="4934"/>
                  <a:pt x="47162" y="3262"/>
                  <a:pt x="0" y="3262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946053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body" idx="1"/>
          </p:nvPr>
        </p:nvSpPr>
        <p:spPr>
          <a:xfrm>
            <a:off x="2901875" y="1033400"/>
            <a:ext cx="5292300" cy="32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ato Light"/>
              <a:buChar char="○"/>
              <a:defRPr sz="20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ato Light"/>
              <a:buChar char="◦"/>
              <a:defRPr sz="20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ato Light"/>
              <a:buChar char="◦"/>
              <a:defRPr sz="20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 Light"/>
              <a:buChar char="◦"/>
              <a:defRPr sz="20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 Light"/>
              <a:buChar char="◦"/>
              <a:defRPr sz="20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 Light"/>
              <a:buChar char="◦"/>
              <a:defRPr sz="20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 Light"/>
              <a:buChar char="◦"/>
              <a:defRPr sz="20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 Light"/>
              <a:buChar char="◦"/>
              <a:defRPr sz="20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2000"/>
              <a:buFont typeface="Lato Light"/>
              <a:buChar char="◦"/>
              <a:defRPr sz="20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Light"/>
              <a:buNone/>
              <a:defRPr sz="2000">
                <a:solidFill>
                  <a:schemeClr val="lt1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Light"/>
              <a:buNone/>
              <a:defRPr sz="2000">
                <a:solidFill>
                  <a:schemeClr val="lt1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Light"/>
              <a:buNone/>
              <a:defRPr sz="2000">
                <a:solidFill>
                  <a:schemeClr val="lt1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Light"/>
              <a:buNone/>
              <a:defRPr sz="2000">
                <a:solidFill>
                  <a:schemeClr val="lt1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Light"/>
              <a:buNone/>
              <a:defRPr sz="2000">
                <a:solidFill>
                  <a:schemeClr val="lt1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Light"/>
              <a:buNone/>
              <a:defRPr sz="2000">
                <a:solidFill>
                  <a:schemeClr val="lt1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Light"/>
              <a:buNone/>
              <a:defRPr sz="2000">
                <a:solidFill>
                  <a:schemeClr val="lt1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Light"/>
              <a:buNone/>
              <a:defRPr sz="2000">
                <a:solidFill>
                  <a:schemeClr val="lt1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Light"/>
              <a:buNone/>
              <a:defRPr sz="2000">
                <a:solidFill>
                  <a:schemeClr val="lt1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lvl="1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lvl="2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lvl="3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lvl="4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lvl="5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lvl="6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lvl="7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lvl="8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  <p:sldLayoutId id="2147483660" r:id="rId2"/>
    <p:sldLayoutId id="2147483662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Google Shape;724;p44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725" name="Google Shape;725;p44"/>
          <p:cNvSpPr/>
          <p:nvPr/>
        </p:nvSpPr>
        <p:spPr>
          <a:xfrm>
            <a:off x="926250" y="1612375"/>
            <a:ext cx="3579900" cy="1348500"/>
          </a:xfrm>
          <a:prstGeom prst="rect">
            <a:avLst/>
          </a:prstGeom>
          <a:solidFill>
            <a:srgbClr val="EDF3F7"/>
          </a:solidFill>
          <a:ln>
            <a:noFill/>
          </a:ln>
        </p:spPr>
        <p:txBody>
          <a:bodyPr spcFirstLastPara="1" wrap="square" lIns="91425" tIns="91425" rIns="1371600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Lato"/>
              </a:rPr>
              <a:t>Observasi</a:t>
            </a:r>
            <a:r>
              <a:rPr lang="en-US" dirty="0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Lato"/>
              </a:rPr>
              <a:t> 1 </a:t>
            </a:r>
            <a:r>
              <a:rPr lang="en-US" dirty="0" err="1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Lato"/>
              </a:rPr>
              <a:t>siswa</a:t>
            </a:r>
            <a:endParaRPr lang="en-US" dirty="0">
              <a:solidFill>
                <a:srgbClr val="002060"/>
              </a:solidFill>
              <a:latin typeface="Roboto Slab" pitchFamily="2" charset="0"/>
              <a:ea typeface="Roboto Slab" pitchFamily="2" charset="0"/>
              <a:cs typeface="Roboto Slab" pitchFamily="2" charset="0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Lato"/>
              </a:rPr>
              <a:t>(12—25 </a:t>
            </a:r>
            <a:r>
              <a:rPr lang="en-US" b="1" dirty="0" err="1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Lato"/>
              </a:rPr>
              <a:t>Agustus</a:t>
            </a:r>
            <a:r>
              <a:rPr lang="en-US" b="1" dirty="0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Lato"/>
              </a:rPr>
              <a:t> 2024)</a:t>
            </a:r>
          </a:p>
        </p:txBody>
      </p:sp>
      <p:sp>
        <p:nvSpPr>
          <p:cNvPr id="726" name="Google Shape;726;p44"/>
          <p:cNvSpPr/>
          <p:nvPr/>
        </p:nvSpPr>
        <p:spPr>
          <a:xfrm>
            <a:off x="4654115" y="1612375"/>
            <a:ext cx="3579900" cy="1348500"/>
          </a:xfrm>
          <a:prstGeom prst="rect">
            <a:avLst/>
          </a:prstGeom>
          <a:solidFill>
            <a:srgbClr val="EDF3F7"/>
          </a:solidFill>
          <a:ln>
            <a:noFill/>
          </a:ln>
        </p:spPr>
        <p:txBody>
          <a:bodyPr spcFirstLastPara="1" wrap="square" lIns="1371600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Amati dan </a:t>
            </a:r>
            <a:r>
              <a:rPr lang="en-US" dirty="0" err="1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isi</a:t>
            </a:r>
            <a:endParaRPr lang="en-US" dirty="0">
              <a:solidFill>
                <a:srgbClr val="002060"/>
              </a:solidFill>
              <a:latin typeface="Roboto Slab" pitchFamily="2" charset="0"/>
              <a:ea typeface="Roboto Slab" pitchFamily="2" charset="0"/>
              <a:cs typeface="Roboto Slab" pitchFamily="2" charset="0"/>
              <a:sym typeface="Raleway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Lembar Visual Performa </a:t>
            </a:r>
            <a:r>
              <a:rPr lang="en-US" dirty="0" err="1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selama</a:t>
            </a:r>
            <a:r>
              <a:rPr lang="en-US" dirty="0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 1 pekan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(12—16 </a:t>
            </a:r>
            <a:r>
              <a:rPr lang="en-US" b="1" dirty="0" err="1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Agustus</a:t>
            </a:r>
            <a:r>
              <a:rPr lang="en-US" b="1" dirty="0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 2024)</a:t>
            </a:r>
            <a:r>
              <a:rPr lang="en-US" dirty="0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 </a:t>
            </a:r>
          </a:p>
        </p:txBody>
      </p:sp>
      <p:sp>
        <p:nvSpPr>
          <p:cNvPr id="727" name="Google Shape;727;p44"/>
          <p:cNvSpPr/>
          <p:nvPr/>
        </p:nvSpPr>
        <p:spPr>
          <a:xfrm>
            <a:off x="926250" y="3108943"/>
            <a:ext cx="3579900" cy="1348500"/>
          </a:xfrm>
          <a:prstGeom prst="rect">
            <a:avLst/>
          </a:prstGeom>
          <a:solidFill>
            <a:srgbClr val="EDF3F7"/>
          </a:solidFill>
          <a:ln>
            <a:noFill/>
          </a:ln>
        </p:spPr>
        <p:txBody>
          <a:bodyPr spcFirstLastPara="1" wrap="square" lIns="91425" tIns="91425" rIns="1371600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 err="1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Unggah</a:t>
            </a:r>
            <a:endParaRPr lang="en-US" dirty="0">
              <a:solidFill>
                <a:srgbClr val="002060"/>
              </a:solidFill>
              <a:latin typeface="Roboto Slab" pitchFamily="2" charset="0"/>
              <a:ea typeface="Roboto Slab" pitchFamily="2" charset="0"/>
              <a:cs typeface="Roboto Slab" pitchFamily="2" charset="0"/>
              <a:sym typeface="Raleway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Lembar Visual Performa dan Lembar </a:t>
            </a:r>
            <a:r>
              <a:rPr lang="en-US" dirty="0" err="1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Kerja</a:t>
            </a:r>
            <a:r>
              <a:rPr lang="en-US" dirty="0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 1—3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 err="1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ke</a:t>
            </a:r>
            <a:r>
              <a:rPr lang="en-US" dirty="0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dalam</a:t>
            </a:r>
            <a:r>
              <a:rPr lang="en-US" dirty="0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 e-Learning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 dirty="0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(22—23 </a:t>
            </a:r>
            <a:r>
              <a:rPr lang="en-US" b="1" dirty="0" err="1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Agustus</a:t>
            </a:r>
            <a:r>
              <a:rPr lang="en-US" b="1" dirty="0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 2024)</a:t>
            </a:r>
            <a:endParaRPr b="1" dirty="0">
              <a:solidFill>
                <a:srgbClr val="002060"/>
              </a:solidFill>
              <a:latin typeface="Roboto Slab" pitchFamily="2" charset="0"/>
              <a:ea typeface="Roboto Slab" pitchFamily="2" charset="0"/>
              <a:cs typeface="Roboto Slab" pitchFamily="2" charset="0"/>
              <a:sym typeface="Lato"/>
            </a:endParaRPr>
          </a:p>
        </p:txBody>
      </p:sp>
      <p:sp>
        <p:nvSpPr>
          <p:cNvPr id="728" name="Google Shape;728;p44"/>
          <p:cNvSpPr/>
          <p:nvPr/>
        </p:nvSpPr>
        <p:spPr>
          <a:xfrm>
            <a:off x="4654113" y="3108943"/>
            <a:ext cx="3579901" cy="1348500"/>
          </a:xfrm>
          <a:prstGeom prst="rect">
            <a:avLst/>
          </a:prstGeom>
          <a:solidFill>
            <a:srgbClr val="EDF3F7"/>
          </a:solidFill>
          <a:ln>
            <a:noFill/>
          </a:ln>
        </p:spPr>
        <p:txBody>
          <a:bodyPr spcFirstLastPara="1" wrap="square" lIns="1371600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Lengkapi</a:t>
            </a:r>
            <a:endParaRPr lang="en-US" dirty="0">
              <a:solidFill>
                <a:srgbClr val="002060"/>
              </a:solidFill>
              <a:latin typeface="Roboto Slab" pitchFamily="2" charset="0"/>
              <a:ea typeface="Roboto Slab" pitchFamily="2" charset="0"/>
              <a:cs typeface="Roboto Slab" pitchFamily="2" charset="0"/>
              <a:sym typeface="Raleway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Lembar </a:t>
            </a:r>
            <a:r>
              <a:rPr lang="en-US" dirty="0" err="1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Kerja</a:t>
            </a:r>
            <a:r>
              <a:rPr lang="en-US" dirty="0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 1—3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dengan</a:t>
            </a:r>
            <a:r>
              <a:rPr lang="en-US" dirty="0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 1 TP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(19—21 </a:t>
            </a:r>
            <a:r>
              <a:rPr lang="en-US" b="1" dirty="0" err="1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Agustus</a:t>
            </a:r>
            <a:r>
              <a:rPr lang="en-US" b="1" dirty="0">
                <a:solidFill>
                  <a:srgbClr val="0020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aleway"/>
              </a:rPr>
              <a:t> 2024)</a:t>
            </a:r>
          </a:p>
        </p:txBody>
      </p:sp>
      <p:sp>
        <p:nvSpPr>
          <p:cNvPr id="729" name="Google Shape;729;p44"/>
          <p:cNvSpPr/>
          <p:nvPr/>
        </p:nvSpPr>
        <p:spPr>
          <a:xfrm>
            <a:off x="3478429" y="1931509"/>
            <a:ext cx="2057100" cy="2057100"/>
          </a:xfrm>
          <a:prstGeom prst="pie">
            <a:avLst>
              <a:gd name="adj1" fmla="val 10788866"/>
              <a:gd name="adj2" fmla="val 162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0" name="Google Shape;730;p44"/>
          <p:cNvSpPr/>
          <p:nvPr/>
        </p:nvSpPr>
        <p:spPr>
          <a:xfrm rot="5400000">
            <a:off x="3626707" y="1931509"/>
            <a:ext cx="2057100" cy="2057100"/>
          </a:xfrm>
          <a:prstGeom prst="pie">
            <a:avLst>
              <a:gd name="adj1" fmla="val 10788866"/>
              <a:gd name="adj2" fmla="val 1620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1" name="Google Shape;731;p44"/>
          <p:cNvSpPr/>
          <p:nvPr/>
        </p:nvSpPr>
        <p:spPr>
          <a:xfrm rot="10800000">
            <a:off x="3626707" y="2080934"/>
            <a:ext cx="2057100" cy="2057100"/>
          </a:xfrm>
          <a:prstGeom prst="pie">
            <a:avLst>
              <a:gd name="adj1" fmla="val 10788866"/>
              <a:gd name="adj2" fmla="val 1620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2" name="Google Shape;732;p44"/>
          <p:cNvSpPr/>
          <p:nvPr/>
        </p:nvSpPr>
        <p:spPr>
          <a:xfrm rot="-5400000">
            <a:off x="3478429" y="2080934"/>
            <a:ext cx="2057100" cy="2057100"/>
          </a:xfrm>
          <a:prstGeom prst="pie">
            <a:avLst>
              <a:gd name="adj1" fmla="val 10788866"/>
              <a:gd name="adj2" fmla="val 1620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3" name="Google Shape;733;p44"/>
          <p:cNvSpPr/>
          <p:nvPr/>
        </p:nvSpPr>
        <p:spPr>
          <a:xfrm>
            <a:off x="3952018" y="2360597"/>
            <a:ext cx="280157" cy="38421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US" b="1" i="0" dirty="0">
                <a:ln>
                  <a:noFill/>
                </a:ln>
                <a:solidFill>
                  <a:schemeClr val="lt1"/>
                </a:solidFill>
                <a:latin typeface="Roboto Slab"/>
              </a:rPr>
              <a:t>1</a:t>
            </a:r>
            <a:endParaRPr b="1" i="0" dirty="0">
              <a:ln>
                <a:noFill/>
              </a:ln>
              <a:solidFill>
                <a:schemeClr val="lt1"/>
              </a:solidFill>
              <a:latin typeface="Roboto Slab"/>
            </a:endParaRPr>
          </a:p>
        </p:txBody>
      </p:sp>
      <p:sp>
        <p:nvSpPr>
          <p:cNvPr id="735" name="Google Shape;735;p44"/>
          <p:cNvSpPr/>
          <p:nvPr/>
        </p:nvSpPr>
        <p:spPr>
          <a:xfrm>
            <a:off x="3922583" y="3302175"/>
            <a:ext cx="339027" cy="38421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US" b="1" dirty="0">
                <a:solidFill>
                  <a:schemeClr val="lt1"/>
                </a:solidFill>
                <a:latin typeface="Roboto Slab"/>
              </a:rPr>
              <a:t>4</a:t>
            </a:r>
            <a:endParaRPr b="1" i="0" dirty="0">
              <a:ln>
                <a:noFill/>
              </a:ln>
              <a:solidFill>
                <a:schemeClr val="lt1"/>
              </a:solidFill>
              <a:latin typeface="Roboto Slab"/>
            </a:endParaRPr>
          </a:p>
        </p:txBody>
      </p:sp>
      <p:sp>
        <p:nvSpPr>
          <p:cNvPr id="736" name="Google Shape;736;p44"/>
          <p:cNvSpPr/>
          <p:nvPr/>
        </p:nvSpPr>
        <p:spPr>
          <a:xfrm>
            <a:off x="4913604" y="3308744"/>
            <a:ext cx="333245" cy="373707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US" b="1" dirty="0">
                <a:solidFill>
                  <a:schemeClr val="lt1"/>
                </a:solidFill>
                <a:latin typeface="Roboto Slab"/>
              </a:rPr>
              <a:t>3</a:t>
            </a:r>
            <a:endParaRPr b="1" i="0" dirty="0">
              <a:ln>
                <a:noFill/>
              </a:ln>
              <a:solidFill>
                <a:schemeClr val="lt1"/>
              </a:solidFill>
              <a:latin typeface="Roboto Slab"/>
            </a:endParaRPr>
          </a:p>
        </p:txBody>
      </p:sp>
      <p:sp>
        <p:nvSpPr>
          <p:cNvPr id="737" name="Google Shape;737;p44"/>
          <p:cNvSpPr txBox="1">
            <a:spLocks noGrp="1"/>
          </p:cNvSpPr>
          <p:nvPr>
            <p:ph type="title" idx="4294967295"/>
          </p:nvPr>
        </p:nvSpPr>
        <p:spPr>
          <a:xfrm>
            <a:off x="1889333" y="605275"/>
            <a:ext cx="5365334" cy="60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6000" dirty="0">
                <a:solidFill>
                  <a:srgbClr val="FF0066"/>
                </a:solidFill>
                <a:latin typeface="Cute Notes" panose="03000600000000000000" pitchFamily="66" charset="0"/>
              </a:rPr>
              <a:t>T</a:t>
            </a:r>
            <a:r>
              <a:rPr lang="en" sz="6000" dirty="0">
                <a:solidFill>
                  <a:srgbClr val="FF0066"/>
                </a:solidFill>
                <a:latin typeface="Cute Notes" panose="03000600000000000000" pitchFamily="66" charset="0"/>
              </a:rPr>
              <a:t>he Task</a:t>
            </a:r>
            <a:endParaRPr sz="6000" dirty="0">
              <a:solidFill>
                <a:srgbClr val="FF0066"/>
              </a:solidFill>
              <a:latin typeface="Cute Notes" panose="03000600000000000000" pitchFamily="66" charset="0"/>
            </a:endParaRPr>
          </a:p>
        </p:txBody>
      </p:sp>
      <p:sp>
        <p:nvSpPr>
          <p:cNvPr id="2" name="Google Shape;736;p44">
            <a:extLst>
              <a:ext uri="{FF2B5EF4-FFF2-40B4-BE49-F238E27FC236}">
                <a16:creationId xmlns:a16="http://schemas.microsoft.com/office/drawing/2014/main" id="{ACC5091C-53C4-C36F-B1ED-615D49CB3696}"/>
              </a:ext>
            </a:extLst>
          </p:cNvPr>
          <p:cNvSpPr/>
          <p:nvPr/>
        </p:nvSpPr>
        <p:spPr>
          <a:xfrm>
            <a:off x="4905984" y="2352434"/>
            <a:ext cx="333245" cy="373707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US" b="1" i="0" dirty="0">
                <a:ln>
                  <a:noFill/>
                </a:ln>
                <a:solidFill>
                  <a:schemeClr val="lt1"/>
                </a:solidFill>
                <a:latin typeface="Roboto Slab"/>
              </a:rPr>
              <a:t>2</a:t>
            </a:r>
            <a:endParaRPr b="1" i="0" dirty="0">
              <a:ln>
                <a:noFill/>
              </a:ln>
              <a:solidFill>
                <a:schemeClr val="lt1"/>
              </a:solidFill>
              <a:latin typeface="Roboto Slab"/>
            </a:endParaRPr>
          </a:p>
        </p:txBody>
      </p:sp>
    </p:spTree>
    <p:extLst>
      <p:ext uri="{BB962C8B-B14F-4D97-AF65-F5344CB8AC3E}">
        <p14:creationId xmlns:p14="http://schemas.microsoft.com/office/powerpoint/2010/main" val="1220288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5" grpId="0" animBg="1"/>
      <p:bldP spid="726" grpId="0" animBg="1"/>
      <p:bldP spid="727" grpId="0" animBg="1"/>
      <p:bldP spid="728" grpId="0" animBg="1"/>
      <p:bldP spid="733" grpId="0"/>
      <p:bldP spid="735" grpId="0"/>
      <p:bldP spid="736" grpId="0"/>
      <p:bldP spid="737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Google Shape;724;p44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737" name="Google Shape;737;p44"/>
          <p:cNvSpPr txBox="1">
            <a:spLocks noGrp="1"/>
          </p:cNvSpPr>
          <p:nvPr>
            <p:ph type="title" idx="4294967295"/>
          </p:nvPr>
        </p:nvSpPr>
        <p:spPr>
          <a:xfrm>
            <a:off x="1889333" y="148075"/>
            <a:ext cx="5365334" cy="60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solidFill>
                  <a:srgbClr val="FF0066"/>
                </a:solidFill>
                <a:latin typeface="Cute Notes" panose="03000600000000000000" pitchFamily="66" charset="0"/>
              </a:rPr>
              <a:t>scoring</a:t>
            </a:r>
            <a:endParaRPr sz="6000" dirty="0">
              <a:solidFill>
                <a:srgbClr val="FF0066"/>
              </a:solidFill>
              <a:latin typeface="Cute Notes" panose="03000600000000000000" pitchFamily="66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DD62E59-D347-646C-207D-D8043CE30A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34290"/>
              </p:ext>
            </p:extLst>
          </p:nvPr>
        </p:nvGraphicFramePr>
        <p:xfrm>
          <a:off x="445771" y="1051327"/>
          <a:ext cx="8232343" cy="3674111"/>
        </p:xfrm>
        <a:graphic>
          <a:graphicData uri="http://schemas.openxmlformats.org/drawingml/2006/table">
            <a:tbl>
              <a:tblPr firstRow="1" bandRow="1">
                <a:tableStyleId>{36BF2C15-9099-4D40-8441-B12B60BDC450}</a:tableStyleId>
              </a:tblPr>
              <a:tblGrid>
                <a:gridCol w="434339">
                  <a:extLst>
                    <a:ext uri="{9D8B030D-6E8A-4147-A177-3AD203B41FA5}">
                      <a16:colId xmlns:a16="http://schemas.microsoft.com/office/drawing/2014/main" val="3027200209"/>
                    </a:ext>
                  </a:extLst>
                </a:gridCol>
                <a:gridCol w="674370">
                  <a:extLst>
                    <a:ext uri="{9D8B030D-6E8A-4147-A177-3AD203B41FA5}">
                      <a16:colId xmlns:a16="http://schemas.microsoft.com/office/drawing/2014/main" val="2755549828"/>
                    </a:ext>
                  </a:extLst>
                </a:gridCol>
                <a:gridCol w="1668780">
                  <a:extLst>
                    <a:ext uri="{9D8B030D-6E8A-4147-A177-3AD203B41FA5}">
                      <a16:colId xmlns:a16="http://schemas.microsoft.com/office/drawing/2014/main" val="520472218"/>
                    </a:ext>
                  </a:extLst>
                </a:gridCol>
                <a:gridCol w="1760220">
                  <a:extLst>
                    <a:ext uri="{9D8B030D-6E8A-4147-A177-3AD203B41FA5}">
                      <a16:colId xmlns:a16="http://schemas.microsoft.com/office/drawing/2014/main" val="775010756"/>
                    </a:ext>
                  </a:extLst>
                </a:gridCol>
                <a:gridCol w="1908810">
                  <a:extLst>
                    <a:ext uri="{9D8B030D-6E8A-4147-A177-3AD203B41FA5}">
                      <a16:colId xmlns:a16="http://schemas.microsoft.com/office/drawing/2014/main" val="2216475978"/>
                    </a:ext>
                  </a:extLst>
                </a:gridCol>
                <a:gridCol w="1785824">
                  <a:extLst>
                    <a:ext uri="{9D8B030D-6E8A-4147-A177-3AD203B41FA5}">
                      <a16:colId xmlns:a16="http://schemas.microsoft.com/office/drawing/2014/main" val="3787302138"/>
                    </a:ext>
                  </a:extLst>
                </a:gridCol>
              </a:tblGrid>
              <a:tr h="401512"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NO</a:t>
                      </a:r>
                      <a:endParaRPr lang="en-ID" sz="1000" b="1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ASPEK</a:t>
                      </a:r>
                      <a:endParaRPr lang="en-ID" sz="1000" b="1" dirty="0"/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PENILAIAN</a:t>
                      </a:r>
                      <a:endParaRPr lang="en-ID" sz="12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ID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ID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ID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2104521"/>
                  </a:ext>
                </a:extLst>
              </a:tr>
              <a:tr h="401512">
                <a:tc vMerge="1">
                  <a:txBody>
                    <a:bodyPr/>
                    <a:lstStyle/>
                    <a:p>
                      <a:pPr algn="ctr"/>
                      <a:endParaRPr lang="en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4</a:t>
                      </a:r>
                      <a:endParaRPr lang="en-ID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3</a:t>
                      </a:r>
                      <a:endParaRPr lang="en-ID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</a:t>
                      </a:r>
                      <a:endParaRPr lang="en-ID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</a:t>
                      </a:r>
                      <a:endParaRPr lang="en-ID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390490"/>
                  </a:ext>
                </a:extLst>
              </a:tr>
              <a:tr h="594018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Lembar Visual Perform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Terisi</a:t>
                      </a:r>
                      <a:r>
                        <a:rPr lang="en-US" sz="1000" dirty="0"/>
                        <a:t> 5 </a:t>
                      </a:r>
                      <a:r>
                        <a:rPr lang="en-US" sz="1000" dirty="0" err="1"/>
                        <a:t>hari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Terisi</a:t>
                      </a:r>
                      <a:r>
                        <a:rPr lang="en-US" sz="1000" dirty="0"/>
                        <a:t> 4 </a:t>
                      </a:r>
                      <a:r>
                        <a:rPr lang="en-US" sz="1000" dirty="0" err="1"/>
                        <a:t>hari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Terisi</a:t>
                      </a:r>
                      <a:r>
                        <a:rPr lang="en-US" sz="1000" dirty="0"/>
                        <a:t> 3 </a:t>
                      </a:r>
                      <a:r>
                        <a:rPr lang="en-US" sz="1000" dirty="0" err="1"/>
                        <a:t>hari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Terisi</a:t>
                      </a:r>
                      <a:r>
                        <a:rPr lang="en-US" sz="1000" dirty="0"/>
                        <a:t> = </a:t>
                      </a:r>
                      <a:r>
                        <a:rPr lang="en-US" sz="1000" dirty="0" err="1"/>
                        <a:t>atau</a:t>
                      </a:r>
                      <a:r>
                        <a:rPr lang="en-US" sz="1000" dirty="0"/>
                        <a:t> &lt;2 </a:t>
                      </a:r>
                      <a:r>
                        <a:rPr lang="en-US" sz="1000" dirty="0" err="1"/>
                        <a:t>hari</a:t>
                      </a:r>
                      <a:endParaRPr lang="en-ID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6151828"/>
                  </a:ext>
                </a:extLst>
              </a:tr>
              <a:tr h="1089033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LK 1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Form </a:t>
                      </a:r>
                      <a:r>
                        <a:rPr lang="en-US" sz="1000" dirty="0" err="1"/>
                        <a:t>instrumen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identifikasi</a:t>
                      </a:r>
                      <a:r>
                        <a:rPr lang="en-US" sz="1000" dirty="0"/>
                        <a:t>/</a:t>
                      </a:r>
                      <a:r>
                        <a:rPr lang="en-US" sz="1000" dirty="0" err="1"/>
                        <a:t>bagian</a:t>
                      </a:r>
                      <a:r>
                        <a:rPr lang="en-US" sz="1000" dirty="0"/>
                        <a:t> A dan </a:t>
                      </a:r>
                      <a:r>
                        <a:rPr lang="en-US" sz="1000" dirty="0" err="1"/>
                        <a:t>laporan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hasil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identifikasi</a:t>
                      </a:r>
                      <a:r>
                        <a:rPr lang="en-US" sz="1000" dirty="0"/>
                        <a:t>/</a:t>
                      </a:r>
                      <a:r>
                        <a:rPr lang="en-US" sz="1000" dirty="0" err="1"/>
                        <a:t>bagian</a:t>
                      </a:r>
                      <a:r>
                        <a:rPr lang="en-US" sz="1000" dirty="0"/>
                        <a:t> B </a:t>
                      </a:r>
                      <a:r>
                        <a:rPr lang="en-US" sz="1000" dirty="0" err="1"/>
                        <a:t>terisi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lengkap</a:t>
                      </a:r>
                      <a:r>
                        <a:rPr lang="en-US" sz="1000" dirty="0"/>
                        <a:t> dan </a:t>
                      </a:r>
                      <a:r>
                        <a:rPr lang="en-US" sz="1000" dirty="0" err="1"/>
                        <a:t>saling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mendukung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000" dirty="0"/>
                        <a:t>Form </a:t>
                      </a:r>
                      <a:r>
                        <a:rPr lang="en-US" sz="1000" dirty="0" err="1"/>
                        <a:t>instrumen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identifikasi</a:t>
                      </a:r>
                      <a:r>
                        <a:rPr lang="en-US" sz="1000" dirty="0"/>
                        <a:t>/</a:t>
                      </a:r>
                      <a:r>
                        <a:rPr lang="en-US" sz="1000" dirty="0" err="1"/>
                        <a:t>bagian</a:t>
                      </a:r>
                      <a:r>
                        <a:rPr lang="en-US" sz="1000" dirty="0"/>
                        <a:t> A dan </a:t>
                      </a:r>
                      <a:r>
                        <a:rPr lang="en-US" sz="1000" dirty="0" err="1"/>
                        <a:t>laporan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hasil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identifikasi</a:t>
                      </a:r>
                      <a:r>
                        <a:rPr lang="en-US" sz="1000" dirty="0"/>
                        <a:t>/</a:t>
                      </a:r>
                      <a:r>
                        <a:rPr lang="en-US" sz="1000" dirty="0" err="1"/>
                        <a:t>bagian</a:t>
                      </a:r>
                      <a:r>
                        <a:rPr lang="en-US" sz="1000" dirty="0"/>
                        <a:t> B </a:t>
                      </a:r>
                      <a:r>
                        <a:rPr lang="en-US" sz="1000" dirty="0" err="1"/>
                        <a:t>terisi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lengkap</a:t>
                      </a:r>
                      <a:r>
                        <a:rPr lang="en-US" sz="1000" dirty="0"/>
                        <a:t>, </a:t>
                      </a:r>
                      <a:r>
                        <a:rPr lang="en-US" sz="1000" dirty="0" err="1"/>
                        <a:t>tetapi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tidak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saling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mendukung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000" dirty="0"/>
                        <a:t>Form </a:t>
                      </a:r>
                      <a:r>
                        <a:rPr lang="en-US" sz="1000" dirty="0" err="1"/>
                        <a:t>instrumen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identifikasi</a:t>
                      </a:r>
                      <a:r>
                        <a:rPr lang="en-US" sz="1000" dirty="0"/>
                        <a:t>/</a:t>
                      </a:r>
                      <a:r>
                        <a:rPr lang="en-US" sz="1000" dirty="0" err="1"/>
                        <a:t>bagian</a:t>
                      </a:r>
                      <a:r>
                        <a:rPr lang="en-US" sz="1000" dirty="0"/>
                        <a:t> A dan </a:t>
                      </a:r>
                      <a:r>
                        <a:rPr lang="en-US" sz="1000" dirty="0" err="1"/>
                        <a:t>laporan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hasil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identifikasi</a:t>
                      </a:r>
                      <a:r>
                        <a:rPr lang="en-US" sz="1000" dirty="0"/>
                        <a:t>/</a:t>
                      </a:r>
                      <a:r>
                        <a:rPr lang="en-US" sz="1000" dirty="0" err="1"/>
                        <a:t>bagian</a:t>
                      </a:r>
                      <a:r>
                        <a:rPr lang="en-US" sz="1000" dirty="0"/>
                        <a:t> B </a:t>
                      </a:r>
                      <a:r>
                        <a:rPr lang="en-US" sz="1000" dirty="0" err="1"/>
                        <a:t>tidak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terisi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lengkap</a:t>
                      </a:r>
                      <a:r>
                        <a:rPr lang="en-US" sz="1000" dirty="0"/>
                        <a:t> dan </a:t>
                      </a:r>
                      <a:r>
                        <a:rPr lang="en-US" sz="1000" dirty="0" err="1"/>
                        <a:t>saling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mendukung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000" dirty="0"/>
                        <a:t>Form </a:t>
                      </a:r>
                      <a:r>
                        <a:rPr lang="en-US" sz="1000" dirty="0" err="1"/>
                        <a:t>instrumen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identifikasi</a:t>
                      </a:r>
                      <a:r>
                        <a:rPr lang="en-US" sz="1000" dirty="0"/>
                        <a:t>/</a:t>
                      </a:r>
                      <a:r>
                        <a:rPr lang="en-US" sz="1000" dirty="0" err="1"/>
                        <a:t>bagian</a:t>
                      </a:r>
                      <a:r>
                        <a:rPr lang="en-US" sz="1000" dirty="0"/>
                        <a:t> A dan </a:t>
                      </a:r>
                      <a:r>
                        <a:rPr lang="en-US" sz="1000" dirty="0" err="1"/>
                        <a:t>laporan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hasil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identifikasi</a:t>
                      </a:r>
                      <a:r>
                        <a:rPr lang="en-US" sz="1000" dirty="0"/>
                        <a:t>/</a:t>
                      </a:r>
                      <a:r>
                        <a:rPr lang="en-US" sz="1000" dirty="0" err="1"/>
                        <a:t>bagian</a:t>
                      </a:r>
                      <a:r>
                        <a:rPr lang="en-US" sz="1000" dirty="0"/>
                        <a:t> B </a:t>
                      </a:r>
                      <a:r>
                        <a:rPr lang="en-US" sz="1000" dirty="0" err="1"/>
                        <a:t>tidak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terisi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lengkap</a:t>
                      </a:r>
                      <a:r>
                        <a:rPr lang="en-US" sz="1000" dirty="0"/>
                        <a:t> dan </a:t>
                      </a:r>
                      <a:r>
                        <a:rPr lang="en-US" sz="1000" dirty="0" err="1"/>
                        <a:t>tidak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saling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mendukung</a:t>
                      </a:r>
                      <a:endParaRPr lang="en-ID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0763283"/>
                  </a:ext>
                </a:extLst>
              </a:tr>
              <a:tr h="594018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LK 2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TP, </a:t>
                      </a:r>
                      <a:r>
                        <a:rPr lang="en-US" sz="1000" dirty="0" err="1"/>
                        <a:t>pertanyaan</a:t>
                      </a:r>
                      <a:r>
                        <a:rPr lang="en-US" sz="1000" dirty="0"/>
                        <a:t>/ </a:t>
                      </a:r>
                      <a:r>
                        <a:rPr lang="en-US" sz="1000" dirty="0" err="1"/>
                        <a:t>pernyataan</a:t>
                      </a:r>
                      <a:r>
                        <a:rPr lang="en-US" sz="1000" dirty="0"/>
                        <a:t>, dan </a:t>
                      </a:r>
                      <a:r>
                        <a:rPr lang="en-US" sz="1000" dirty="0" err="1"/>
                        <a:t>penilaian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sejalan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dirty="0"/>
                        <a:t>TP dan </a:t>
                      </a:r>
                      <a:r>
                        <a:rPr lang="en-US" sz="1000" dirty="0" err="1"/>
                        <a:t>pertanyaan</a:t>
                      </a:r>
                      <a:r>
                        <a:rPr lang="en-US" sz="1000" dirty="0"/>
                        <a:t>/ </a:t>
                      </a:r>
                      <a:r>
                        <a:rPr lang="en-US" sz="1000" dirty="0" err="1"/>
                        <a:t>pernyataan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sejalan</a:t>
                      </a:r>
                      <a:endParaRPr lang="en-US" sz="1000" dirty="0"/>
                    </a:p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dirty="0" err="1"/>
                        <a:t>penilaian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belum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sejalan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dirty="0"/>
                        <a:t>TP dan </a:t>
                      </a:r>
                      <a:r>
                        <a:rPr lang="en-US" sz="1000" dirty="0" err="1"/>
                        <a:t>pertanyaan</a:t>
                      </a:r>
                      <a:r>
                        <a:rPr lang="en-US" sz="1000" dirty="0"/>
                        <a:t>/ </a:t>
                      </a:r>
                      <a:r>
                        <a:rPr lang="en-US" sz="1000" dirty="0" err="1"/>
                        <a:t>pernyataan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sejalan</a:t>
                      </a:r>
                      <a:endParaRPr lang="en-US" sz="1000" dirty="0"/>
                    </a:p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dirty="0" err="1"/>
                        <a:t>penilaian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belum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sejalan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000" dirty="0"/>
                        <a:t>TP, </a:t>
                      </a:r>
                      <a:r>
                        <a:rPr lang="en-US" sz="1000" dirty="0" err="1"/>
                        <a:t>pertanyaan</a:t>
                      </a:r>
                      <a:r>
                        <a:rPr lang="en-US" sz="1000" dirty="0"/>
                        <a:t>/ </a:t>
                      </a:r>
                      <a:r>
                        <a:rPr lang="en-US" sz="1000" dirty="0" err="1"/>
                        <a:t>pernyataan</a:t>
                      </a:r>
                      <a:r>
                        <a:rPr lang="en-US" sz="1000" dirty="0"/>
                        <a:t>, dan </a:t>
                      </a:r>
                      <a:r>
                        <a:rPr lang="en-US" sz="1000" dirty="0" err="1"/>
                        <a:t>penilaian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sejalan</a:t>
                      </a:r>
                      <a:endParaRPr lang="en-ID" sz="10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ID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636952"/>
                  </a:ext>
                </a:extLst>
              </a:tr>
              <a:tr h="594018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LK 3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Kekuatan</a:t>
                      </a:r>
                      <a:r>
                        <a:rPr lang="en-US" sz="1000" dirty="0"/>
                        <a:t>, </a:t>
                      </a:r>
                      <a:r>
                        <a:rPr lang="en-US" sz="1000" dirty="0" err="1"/>
                        <a:t>kelemahan</a:t>
                      </a:r>
                      <a:r>
                        <a:rPr lang="en-US" sz="1000" dirty="0"/>
                        <a:t>, </a:t>
                      </a:r>
                      <a:r>
                        <a:rPr lang="en-US" sz="1000" dirty="0" err="1"/>
                        <a:t>kebutuhan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terisi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sesuai</a:t>
                      </a:r>
                      <a:r>
                        <a:rPr lang="en-US" sz="1000" dirty="0"/>
                        <a:t> dan </a:t>
                      </a:r>
                      <a:r>
                        <a:rPr lang="en-US" sz="1000" dirty="0" err="1"/>
                        <a:t>sejalan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 </a:t>
                      </a:r>
                      <a:r>
                        <a:rPr lang="en-US" sz="1000" dirty="0" err="1"/>
                        <a:t>terisi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sesuai</a:t>
                      </a:r>
                      <a:r>
                        <a:rPr lang="en-US" sz="1000" dirty="0"/>
                        <a:t> dan </a:t>
                      </a:r>
                      <a:r>
                        <a:rPr lang="en-US" sz="1000" dirty="0" err="1"/>
                        <a:t>sejalan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 </a:t>
                      </a:r>
                      <a:r>
                        <a:rPr lang="en-US" sz="1000" dirty="0" err="1"/>
                        <a:t>terisi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Tidak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 err="1"/>
                        <a:t>terisi</a:t>
                      </a:r>
                      <a:endParaRPr lang="en-ID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61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0770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0BB652C-6811-FC2F-3A85-475FB95A348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0EAFA750-FF1B-0CBB-5AC6-A4D112673C3F}"/>
              </a:ext>
            </a:extLst>
          </p:cNvPr>
          <p:cNvSpPr txBox="1"/>
          <p:nvPr/>
        </p:nvSpPr>
        <p:spPr>
          <a:xfrm>
            <a:off x="0" y="85250"/>
            <a:ext cx="9144000" cy="497572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12700" rIns="0" bIns="0" rtlCol="0">
            <a:spAutoFit/>
          </a:bodyPr>
          <a:lstStyle/>
          <a:p>
            <a:pPr marL="12065" marR="5080" algn="just">
              <a:spcBef>
                <a:spcPts val="100"/>
              </a:spcBef>
            </a:pPr>
            <a:endParaRPr lang="en-ID" sz="1500" dirty="0">
              <a:latin typeface="Caveat Brush" pitchFamily="2" charset="0"/>
            </a:endParaRPr>
          </a:p>
          <a:p>
            <a:pPr marL="12065" marR="5080" algn="just">
              <a:spcBef>
                <a:spcPts val="100"/>
              </a:spcBef>
            </a:pPr>
            <a:r>
              <a:rPr lang="en-ID" sz="1500" dirty="0">
                <a:latin typeface="Caveat Brush" pitchFamily="2" charset="0"/>
              </a:rPr>
              <a:t>Melodi </a:t>
            </a:r>
            <a:r>
              <a:rPr lang="en-ID" sz="1500" dirty="0" err="1">
                <a:latin typeface="Caveat Brush" pitchFamily="2" charset="0"/>
              </a:rPr>
              <a:t>siswa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kelas</a:t>
            </a:r>
            <a:r>
              <a:rPr lang="en-ID" sz="1500" dirty="0">
                <a:latin typeface="Caveat Brush" pitchFamily="2" charset="0"/>
              </a:rPr>
              <a:t> III SD </a:t>
            </a:r>
            <a:r>
              <a:rPr lang="en-ID" sz="1500" dirty="0" err="1">
                <a:latin typeface="Caveat Brush" pitchFamily="2" charset="0"/>
              </a:rPr>
              <a:t>berusia</a:t>
            </a:r>
            <a:r>
              <a:rPr lang="en-ID" sz="1500" dirty="0">
                <a:latin typeface="Caveat Brush" pitchFamily="2" charset="0"/>
              </a:rPr>
              <a:t> 9 </a:t>
            </a:r>
            <a:r>
              <a:rPr lang="en-ID" sz="1500" dirty="0" err="1">
                <a:latin typeface="Caveat Brush" pitchFamily="2" charset="0"/>
              </a:rPr>
              <a:t>tahun</a:t>
            </a:r>
            <a:r>
              <a:rPr lang="en-ID" sz="1500" dirty="0">
                <a:latin typeface="Caveat Brush" pitchFamily="2" charset="0"/>
              </a:rPr>
              <a:t>. </a:t>
            </a:r>
          </a:p>
          <a:p>
            <a:pPr marL="12065" marR="5080" algn="just">
              <a:spcBef>
                <a:spcPts val="100"/>
              </a:spcBef>
            </a:pPr>
            <a:r>
              <a:rPr lang="en-ID" sz="1500" dirty="0" err="1">
                <a:latin typeface="Caveat Brush" pitchFamily="2" charset="0"/>
              </a:rPr>
              <a:t>Saat</a:t>
            </a:r>
            <a:r>
              <a:rPr lang="en-ID" sz="1500" dirty="0">
                <a:latin typeface="Caveat Brush" pitchFamily="2" charset="0"/>
              </a:rPr>
              <a:t> proses </a:t>
            </a:r>
            <a:r>
              <a:rPr lang="en-ID" sz="1500" dirty="0" err="1">
                <a:latin typeface="Caveat Brush" pitchFamily="2" charset="0"/>
              </a:rPr>
              <a:t>pembelajaran</a:t>
            </a:r>
            <a:r>
              <a:rPr lang="en-ID" sz="1500" dirty="0">
                <a:latin typeface="Caveat Brush" pitchFamily="2" charset="0"/>
              </a:rPr>
              <a:t>, </a:t>
            </a:r>
            <a:r>
              <a:rPr lang="en-ID" sz="1500" dirty="0" err="1">
                <a:latin typeface="Caveat Brush" pitchFamily="2" charset="0"/>
              </a:rPr>
              <a:t>Ia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dapat</a:t>
            </a:r>
            <a:r>
              <a:rPr lang="en-ID" sz="1500" dirty="0">
                <a:latin typeface="Caveat Brush" pitchFamily="2" charset="0"/>
              </a:rPr>
              <a:t> duduk </a:t>
            </a:r>
            <a:r>
              <a:rPr lang="en-ID" sz="1500" dirty="0" err="1">
                <a:latin typeface="Caveat Brush" pitchFamily="2" charset="0"/>
              </a:rPr>
              <a:t>tenang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dalam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waktu</a:t>
            </a:r>
            <a:r>
              <a:rPr lang="en-ID" sz="1500" dirty="0">
                <a:latin typeface="Caveat Brush" pitchFamily="2" charset="0"/>
              </a:rPr>
              <a:t> 5 </a:t>
            </a:r>
            <a:r>
              <a:rPr lang="en-ID" sz="1500" dirty="0" err="1">
                <a:latin typeface="Caveat Brush" pitchFamily="2" charset="0"/>
              </a:rPr>
              <a:t>menit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saat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kegiatan</a:t>
            </a:r>
            <a:r>
              <a:rPr lang="en-ID" sz="1500" dirty="0">
                <a:latin typeface="Caveat Brush" pitchFamily="2" charset="0"/>
              </a:rPr>
              <a:t> brainstorming. </a:t>
            </a:r>
            <a:r>
              <a:rPr lang="en-ID" sz="1500" dirty="0" err="1">
                <a:latin typeface="Caveat Brush" pitchFamily="2" charset="0"/>
              </a:rPr>
              <a:t>Saat</a:t>
            </a:r>
            <a:r>
              <a:rPr lang="en-ID" sz="1500" dirty="0">
                <a:latin typeface="Caveat Brush" pitchFamily="2" charset="0"/>
              </a:rPr>
              <a:t> guru </a:t>
            </a:r>
            <a:r>
              <a:rPr lang="en-ID" sz="1500" dirty="0" err="1">
                <a:latin typeface="Caveat Brush" pitchFamily="2" charset="0"/>
              </a:rPr>
              <a:t>sedang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menjelaskan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materi</a:t>
            </a:r>
            <a:r>
              <a:rPr lang="en-ID" sz="1500" dirty="0">
                <a:latin typeface="Caveat Brush" pitchFamily="2" charset="0"/>
              </a:rPr>
              <a:t>, </a:t>
            </a:r>
            <a:r>
              <a:rPr lang="en-ID" sz="1500" dirty="0" err="1">
                <a:latin typeface="Caveat Brush" pitchFamily="2" charset="0"/>
              </a:rPr>
              <a:t>ia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seringkali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diingatkan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untuk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berkonsentrasi</a:t>
            </a:r>
            <a:r>
              <a:rPr lang="en-ID" sz="1500" dirty="0">
                <a:latin typeface="Caveat Brush" pitchFamily="2" charset="0"/>
              </a:rPr>
              <a:t>. </a:t>
            </a:r>
            <a:r>
              <a:rPr lang="en-ID" sz="1500" dirty="0" err="1">
                <a:latin typeface="Caveat Brush" pitchFamily="2" charset="0"/>
              </a:rPr>
              <a:t>Ia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mudah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teralihkan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dengan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situasi</a:t>
            </a:r>
            <a:r>
              <a:rPr lang="en-ID" sz="1500" dirty="0">
                <a:latin typeface="Caveat Brush" pitchFamily="2" charset="0"/>
              </a:rPr>
              <a:t> di </a:t>
            </a:r>
            <a:r>
              <a:rPr lang="en-ID" sz="1500" dirty="0" err="1">
                <a:latin typeface="Caveat Brush" pitchFamily="2" charset="0"/>
              </a:rPr>
              <a:t>sekitarnya</a:t>
            </a:r>
            <a:r>
              <a:rPr lang="en-ID" sz="1500" dirty="0">
                <a:latin typeface="Caveat Brush" pitchFamily="2" charset="0"/>
              </a:rPr>
              <a:t>. Melodi </a:t>
            </a:r>
            <a:r>
              <a:rPr lang="en-ID" sz="1500" dirty="0" err="1">
                <a:latin typeface="Caveat Brush" pitchFamily="2" charset="0"/>
              </a:rPr>
              <a:t>senang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berbicara</a:t>
            </a:r>
            <a:r>
              <a:rPr lang="en-ID" sz="1500" dirty="0">
                <a:latin typeface="Caveat Brush" pitchFamily="2" charset="0"/>
              </a:rPr>
              <a:t> dan </a:t>
            </a:r>
            <a:r>
              <a:rPr lang="en-ID" sz="1500" dirty="0" err="1">
                <a:latin typeface="Caveat Brush" pitchFamily="2" charset="0"/>
              </a:rPr>
              <a:t>bercerita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selama</a:t>
            </a:r>
            <a:r>
              <a:rPr lang="en-ID" sz="1500" dirty="0">
                <a:latin typeface="Caveat Brush" pitchFamily="2" charset="0"/>
              </a:rPr>
              <a:t> di </a:t>
            </a:r>
            <a:r>
              <a:rPr lang="en-ID" sz="1500" dirty="0" err="1">
                <a:latin typeface="Caveat Brush" pitchFamily="2" charset="0"/>
              </a:rPr>
              <a:t>sekolah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dengan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pembicaraan</a:t>
            </a:r>
            <a:r>
              <a:rPr lang="en-ID" sz="1500" dirty="0">
                <a:latin typeface="Caveat Brush" pitchFamily="2" charset="0"/>
              </a:rPr>
              <a:t> dan </a:t>
            </a:r>
            <a:r>
              <a:rPr lang="en-ID" sz="1500" dirty="0" err="1">
                <a:latin typeface="Caveat Brush" pitchFamily="2" charset="0"/>
              </a:rPr>
              <a:t>pertanyaan</a:t>
            </a:r>
            <a:r>
              <a:rPr lang="en-ID" sz="1500" dirty="0">
                <a:latin typeface="Caveat Brush" pitchFamily="2" charset="0"/>
              </a:rPr>
              <a:t> yang </a:t>
            </a:r>
            <a:r>
              <a:rPr lang="en-ID" sz="1500" dirty="0" err="1">
                <a:latin typeface="Caveat Brush" pitchFamily="2" charset="0"/>
              </a:rPr>
              <a:t>seringkali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berulang</a:t>
            </a:r>
            <a:r>
              <a:rPr lang="en-ID" sz="1500" dirty="0">
                <a:latin typeface="Caveat Brush" pitchFamily="2" charset="0"/>
              </a:rPr>
              <a:t>. </a:t>
            </a:r>
            <a:r>
              <a:rPr lang="en-ID" sz="1500" dirty="0" err="1">
                <a:latin typeface="Caveat Brush" pitchFamily="2" charset="0"/>
              </a:rPr>
              <a:t>Tugasnya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sering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terabaikan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karena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ia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asyik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bercerita</a:t>
            </a:r>
            <a:r>
              <a:rPr lang="en-ID" sz="1500" dirty="0">
                <a:latin typeface="Caveat Brush" pitchFamily="2" charset="0"/>
              </a:rPr>
              <a:t>. Melodi </a:t>
            </a:r>
            <a:r>
              <a:rPr lang="en-ID" sz="1500" dirty="0" err="1">
                <a:latin typeface="Caveat Brush" pitchFamily="2" charset="0"/>
              </a:rPr>
              <a:t>masih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diingatkan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untuk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mengurangi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kebiasaan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berbicara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bahkan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tertawa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sendiri</a:t>
            </a:r>
            <a:r>
              <a:rPr lang="en-ID" sz="1500" dirty="0">
                <a:latin typeface="Caveat Brush" pitchFamily="2" charset="0"/>
              </a:rPr>
              <a:t>.  </a:t>
            </a:r>
            <a:r>
              <a:rPr lang="en-ID" sz="1500" dirty="0" err="1">
                <a:latin typeface="Caveat Brush" pitchFamily="2" charset="0"/>
              </a:rPr>
              <a:t>Ia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sering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meninggalkan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ruang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kelas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tanpa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ijin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kepada</a:t>
            </a:r>
            <a:r>
              <a:rPr lang="en-ID" sz="1500" dirty="0">
                <a:latin typeface="Caveat Brush" pitchFamily="2" charset="0"/>
              </a:rPr>
              <a:t> guru.</a:t>
            </a:r>
          </a:p>
          <a:p>
            <a:pPr marL="12065" marR="5080" algn="just">
              <a:spcBef>
                <a:spcPts val="100"/>
              </a:spcBef>
            </a:pPr>
            <a:endParaRPr lang="en-ID" sz="1500" dirty="0">
              <a:latin typeface="Caveat Brush" pitchFamily="2" charset="0"/>
            </a:endParaRPr>
          </a:p>
          <a:p>
            <a:pPr marL="12065" marR="5080" algn="just">
              <a:spcBef>
                <a:spcPts val="100"/>
              </a:spcBef>
            </a:pPr>
            <a:r>
              <a:rPr lang="en-ID" sz="1500" dirty="0">
                <a:latin typeface="Caveat Brush" pitchFamily="2" charset="0"/>
              </a:rPr>
              <a:t>Ananda </a:t>
            </a:r>
            <a:r>
              <a:rPr lang="en-ID" sz="1500" dirty="0" err="1">
                <a:latin typeface="Caveat Brush" pitchFamily="2" charset="0"/>
              </a:rPr>
              <a:t>menanggapi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teman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ketika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berbicara</a:t>
            </a:r>
            <a:r>
              <a:rPr lang="en-ID" sz="1500" dirty="0">
                <a:latin typeface="Caveat Brush" pitchFamily="2" charset="0"/>
              </a:rPr>
              <a:t> dan </a:t>
            </a:r>
            <a:r>
              <a:rPr lang="en-ID" sz="1500" dirty="0" err="1">
                <a:latin typeface="Caveat Brush" pitchFamily="2" charset="0"/>
              </a:rPr>
              <a:t>berkomentar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dengan</a:t>
            </a:r>
            <a:r>
              <a:rPr lang="en-ID" sz="1500" dirty="0">
                <a:latin typeface="Caveat Brush" pitchFamily="2" charset="0"/>
              </a:rPr>
              <a:t> nada </a:t>
            </a:r>
            <a:r>
              <a:rPr lang="en-ID" sz="1500" dirty="0" err="1">
                <a:latin typeface="Caveat Brush" pitchFamily="2" charset="0"/>
              </a:rPr>
              <a:t>tinggi</a:t>
            </a:r>
            <a:r>
              <a:rPr lang="en-ID" sz="1500" dirty="0">
                <a:latin typeface="Caveat Brush" pitchFamily="2" charset="0"/>
              </a:rPr>
              <a:t>. </a:t>
            </a:r>
            <a:r>
              <a:rPr lang="en-ID" sz="1500" dirty="0" err="1">
                <a:latin typeface="Caveat Brush" pitchFamily="2" charset="0"/>
              </a:rPr>
              <a:t>Ia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tampak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mengekspresikan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emosinya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secara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berlebihan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ketika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ada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hal</a:t>
            </a:r>
            <a:r>
              <a:rPr lang="en-ID" sz="1500" dirty="0">
                <a:latin typeface="Caveat Brush" pitchFamily="2" charset="0"/>
              </a:rPr>
              <a:t> yang </a:t>
            </a:r>
            <a:r>
              <a:rPr lang="en-ID" sz="1500" dirty="0" err="1">
                <a:latin typeface="Caveat Brush" pitchFamily="2" charset="0"/>
              </a:rPr>
              <a:t>membuatnya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tidak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nyaman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ataupun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ketika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ada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hal</a:t>
            </a:r>
            <a:r>
              <a:rPr lang="en-ID" sz="1500" dirty="0">
                <a:latin typeface="Caveat Brush" pitchFamily="2" charset="0"/>
              </a:rPr>
              <a:t> yang </a:t>
            </a:r>
            <a:r>
              <a:rPr lang="en-ID" sz="1500" dirty="0" err="1">
                <a:latin typeface="Caveat Brush" pitchFamily="2" charset="0"/>
              </a:rPr>
              <a:t>membuatnya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senang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yaitu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dengan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cara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berteriak</a:t>
            </a:r>
            <a:r>
              <a:rPr lang="en-ID" sz="1500" dirty="0">
                <a:latin typeface="Caveat Brush" pitchFamily="2" charset="0"/>
              </a:rPr>
              <a:t>. Ketika </a:t>
            </a:r>
            <a:r>
              <a:rPr lang="en-ID" sz="1500" dirty="0" err="1">
                <a:latin typeface="Caveat Brush" pitchFamily="2" charset="0"/>
              </a:rPr>
              <a:t>bermain</a:t>
            </a:r>
            <a:r>
              <a:rPr lang="en-ID" sz="1500" dirty="0">
                <a:latin typeface="Caveat Brush" pitchFamily="2" charset="0"/>
              </a:rPr>
              <a:t>, Ananda </a:t>
            </a:r>
            <a:r>
              <a:rPr lang="en-ID" sz="1500" dirty="0" err="1">
                <a:latin typeface="Caveat Brush" pitchFamily="2" charset="0"/>
              </a:rPr>
              <a:t>terlihat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membuat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teman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merasa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tidak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nyaman</a:t>
            </a:r>
            <a:r>
              <a:rPr lang="en-ID" sz="1500" dirty="0">
                <a:latin typeface="Caveat Brush" pitchFamily="2" charset="0"/>
              </a:rPr>
              <a:t>, </a:t>
            </a:r>
            <a:r>
              <a:rPr lang="en-ID" sz="1500" dirty="0" err="1">
                <a:latin typeface="Caveat Brush" pitchFamily="2" charset="0"/>
              </a:rPr>
              <a:t>karena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seringkali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berperilaku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agresif</a:t>
            </a:r>
            <a:r>
              <a:rPr lang="en-ID" sz="1500" dirty="0">
                <a:latin typeface="Caveat Brush" pitchFamily="2" charset="0"/>
              </a:rPr>
              <a:t>, </a:t>
            </a:r>
            <a:r>
              <a:rPr lang="en-ID" sz="1500" dirty="0" err="1">
                <a:latin typeface="Caveat Brush" pitchFamily="2" charset="0"/>
              </a:rPr>
              <a:t>misal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mendorong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atau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memukul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teman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tanpa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sebab</a:t>
            </a:r>
            <a:r>
              <a:rPr lang="en-ID" sz="1500" dirty="0">
                <a:latin typeface="Caveat Brush" pitchFamily="2" charset="0"/>
              </a:rPr>
              <a:t>.</a:t>
            </a:r>
          </a:p>
          <a:p>
            <a:pPr marL="12065" marR="5080" algn="just">
              <a:spcBef>
                <a:spcPts val="100"/>
              </a:spcBef>
            </a:pPr>
            <a:endParaRPr lang="en-ID" sz="1500" dirty="0">
              <a:latin typeface="Caveat Brush" pitchFamily="2" charset="0"/>
            </a:endParaRPr>
          </a:p>
          <a:p>
            <a:pPr marL="12065" marR="5080" algn="just">
              <a:spcBef>
                <a:spcPts val="100"/>
              </a:spcBef>
            </a:pPr>
            <a:r>
              <a:rPr lang="en-ID" sz="1500" dirty="0">
                <a:latin typeface="Caveat Brush" pitchFamily="2" charset="0"/>
              </a:rPr>
              <a:t>Pada </a:t>
            </a:r>
            <a:r>
              <a:rPr lang="en-ID" sz="1500" dirty="0" err="1">
                <a:latin typeface="Caveat Brush" pitchFamily="2" charset="0"/>
              </a:rPr>
              <a:t>kegiatan</a:t>
            </a:r>
            <a:r>
              <a:rPr lang="en-ID" sz="1500" dirty="0">
                <a:latin typeface="Caveat Brush" pitchFamily="2" charset="0"/>
              </a:rPr>
              <a:t> art&amp; craft, Melodi </a:t>
            </a:r>
            <a:r>
              <a:rPr lang="en-ID" sz="1500" dirty="0" err="1">
                <a:latin typeface="Caveat Brush" pitchFamily="2" charset="0"/>
              </a:rPr>
              <a:t>dapat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menggunting</a:t>
            </a:r>
            <a:r>
              <a:rPr lang="en-ID" sz="1500" dirty="0">
                <a:latin typeface="Caveat Brush" pitchFamily="2" charset="0"/>
              </a:rPr>
              <a:t> garis </a:t>
            </a:r>
            <a:r>
              <a:rPr lang="en-ID" sz="1500" dirty="0" err="1">
                <a:latin typeface="Caveat Brush" pitchFamily="2" charset="0"/>
              </a:rPr>
              <a:t>lurus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vertikal</a:t>
            </a:r>
            <a:r>
              <a:rPr lang="en-ID" sz="1500" dirty="0">
                <a:latin typeface="Caveat Brush" pitchFamily="2" charset="0"/>
              </a:rPr>
              <a:t> dan horizontal. </a:t>
            </a:r>
            <a:r>
              <a:rPr lang="en-ID" sz="1500" dirty="0" err="1">
                <a:latin typeface="Caveat Brush" pitchFamily="2" charset="0"/>
              </a:rPr>
              <a:t>Ia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masih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harus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dilatih</a:t>
            </a:r>
            <a:r>
              <a:rPr lang="en-ID" sz="1500" dirty="0">
                <a:latin typeface="Caveat Brush" pitchFamily="2" charset="0"/>
              </a:rPr>
              <a:t> dan </a:t>
            </a:r>
            <a:r>
              <a:rPr lang="en-ID" sz="1500" dirty="0" err="1">
                <a:latin typeface="Caveat Brush" pitchFamily="2" charset="0"/>
              </a:rPr>
              <a:t>dimotivasi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untuk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menggunting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pola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lingkaran</a:t>
            </a:r>
            <a:r>
              <a:rPr lang="en-ID" sz="1500" dirty="0">
                <a:latin typeface="Caveat Brush" pitchFamily="2" charset="0"/>
              </a:rPr>
              <a:t>. Pada </a:t>
            </a:r>
            <a:r>
              <a:rPr lang="en-ID" sz="1500" dirty="0" err="1">
                <a:latin typeface="Caveat Brush" pitchFamily="2" charset="0"/>
              </a:rPr>
              <a:t>kegiatan</a:t>
            </a:r>
            <a:r>
              <a:rPr lang="en-ID" sz="1500" dirty="0">
                <a:latin typeface="Caveat Brush" pitchFamily="2" charset="0"/>
              </a:rPr>
              <a:t> outdoor, Melodi </a:t>
            </a:r>
            <a:r>
              <a:rPr lang="en-ID" sz="1500" dirty="0" err="1">
                <a:latin typeface="Caveat Brush" pitchFamily="2" charset="0"/>
              </a:rPr>
              <a:t>dapat</a:t>
            </a:r>
            <a:r>
              <a:rPr lang="en-ID" sz="1500" dirty="0">
                <a:latin typeface="Caveat Brush" pitchFamily="2" charset="0"/>
              </a:rPr>
              <a:t> menggunakan2 kaki </a:t>
            </a:r>
            <a:r>
              <a:rPr lang="en-ID" sz="1500" dirty="0" err="1">
                <a:latin typeface="Caveat Brush" pitchFamily="2" charset="0"/>
              </a:rPr>
              <a:t>secara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bersamaan</a:t>
            </a:r>
            <a:r>
              <a:rPr lang="en-ID" sz="1500" dirty="0">
                <a:latin typeface="Caveat Brush" pitchFamily="2" charset="0"/>
              </a:rPr>
              <a:t> dan </a:t>
            </a:r>
            <a:r>
              <a:rPr lang="en-ID" sz="1500" dirty="0" err="1">
                <a:latin typeface="Caveat Brush" pitchFamily="2" charset="0"/>
              </a:rPr>
              <a:t>berjalan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melewati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papan</a:t>
            </a:r>
            <a:r>
              <a:rPr lang="en-ID" sz="1500" dirty="0">
                <a:latin typeface="Caveat Brush" pitchFamily="2" charset="0"/>
              </a:rPr>
              <a:t> titian </a:t>
            </a:r>
            <a:r>
              <a:rPr lang="en-ID" sz="1500" dirty="0" err="1">
                <a:latin typeface="Caveat Brush" pitchFamily="2" charset="0"/>
              </a:rPr>
              <a:t>dalam</a:t>
            </a:r>
            <a:r>
              <a:rPr lang="en-ID" sz="1500" dirty="0">
                <a:latin typeface="Caveat Brush" pitchFamily="2" charset="0"/>
              </a:rPr>
              <a:t> 3 </a:t>
            </a:r>
            <a:r>
              <a:rPr lang="en-ID" sz="1500" dirty="0" err="1">
                <a:latin typeface="Caveat Brush" pitchFamily="2" charset="0"/>
              </a:rPr>
              <a:t>langkah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tanpa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terjatuh</a:t>
            </a:r>
            <a:r>
              <a:rPr lang="en-ID" sz="1500" dirty="0">
                <a:latin typeface="Caveat Brush" pitchFamily="2" charset="0"/>
              </a:rPr>
              <a:t>. </a:t>
            </a:r>
            <a:r>
              <a:rPr lang="en-ID" sz="1500" dirty="0" err="1">
                <a:latin typeface="Caveat Brush" pitchFamily="2" charset="0"/>
              </a:rPr>
              <a:t>Ia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masih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perlu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dilatih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untuk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dapat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melompat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seimbang</a:t>
            </a:r>
            <a:r>
              <a:rPr lang="en-ID" sz="1500" dirty="0">
                <a:latin typeface="Caveat Brush" pitchFamily="2" charset="0"/>
              </a:rPr>
              <a:t> </a:t>
            </a:r>
            <a:r>
              <a:rPr lang="en-ID" sz="1500" dirty="0" err="1">
                <a:latin typeface="Caveat Brush" pitchFamily="2" charset="0"/>
              </a:rPr>
              <a:t>menggunakan</a:t>
            </a:r>
            <a:r>
              <a:rPr lang="en-ID" sz="1500" dirty="0">
                <a:latin typeface="Caveat Brush" pitchFamily="2" charset="0"/>
              </a:rPr>
              <a:t> 1 kaki.</a:t>
            </a:r>
          </a:p>
          <a:p>
            <a:pPr marL="12065" marR="5080" algn="just">
              <a:spcBef>
                <a:spcPts val="100"/>
              </a:spcBef>
            </a:pPr>
            <a:endParaRPr lang="en-ID" sz="1500" dirty="0">
              <a:latin typeface="Caveat Brush" pitchFamily="2" charset="0"/>
            </a:endParaRPr>
          </a:p>
          <a:p>
            <a:pPr marL="12065" marR="5080" algn="just">
              <a:spcBef>
                <a:spcPts val="100"/>
              </a:spcBef>
            </a:pPr>
            <a:r>
              <a:rPr lang="en-US" sz="1500" dirty="0" err="1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Kemampuan</a:t>
            </a:r>
            <a:r>
              <a:rPr lang="en-US" sz="1500" dirty="0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membaca</a:t>
            </a:r>
            <a:r>
              <a:rPr lang="en-US" sz="1500" dirty="0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 Melodi </a:t>
            </a:r>
            <a:r>
              <a:rPr lang="en-US" sz="1500" dirty="0" err="1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masih</a:t>
            </a:r>
            <a:r>
              <a:rPr lang="en-US" sz="1500" dirty="0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jauh</a:t>
            </a:r>
            <a:r>
              <a:rPr lang="en-US" sz="1500" dirty="0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 di </a:t>
            </a:r>
            <a:r>
              <a:rPr lang="en-US" sz="1500" dirty="0" err="1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bawah</a:t>
            </a:r>
            <a:r>
              <a:rPr lang="en-US" sz="1500" dirty="0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teman-temannya</a:t>
            </a:r>
            <a:r>
              <a:rPr lang="en-US" sz="1500" dirty="0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. Nilai rata-rata Melodi </a:t>
            </a:r>
            <a:r>
              <a:rPr lang="en-US" sz="1500" dirty="0" err="1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berada</a:t>
            </a:r>
            <a:r>
              <a:rPr lang="en-US" sz="1500" dirty="0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 di </a:t>
            </a:r>
            <a:r>
              <a:rPr lang="en-US" sz="1500" dirty="0" err="1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bawah</a:t>
            </a:r>
            <a:r>
              <a:rPr lang="en-US" sz="1500" dirty="0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 KKM, </a:t>
            </a:r>
            <a:r>
              <a:rPr lang="en-US" sz="1500" dirty="0" err="1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ia</a:t>
            </a:r>
            <a:r>
              <a:rPr lang="en-US" sz="1500" dirty="0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termasuk</a:t>
            </a:r>
            <a:r>
              <a:rPr lang="en-US" sz="1500" dirty="0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peringkat</a:t>
            </a:r>
            <a:r>
              <a:rPr lang="en-US" sz="1500" dirty="0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 ke-2 </a:t>
            </a:r>
            <a:r>
              <a:rPr lang="en-US" sz="1500" dirty="0" err="1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dari</a:t>
            </a:r>
            <a:r>
              <a:rPr lang="en-US" sz="1500" dirty="0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bawah</a:t>
            </a:r>
            <a:r>
              <a:rPr lang="en-US" sz="1500" dirty="0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1500" dirty="0" err="1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Untuk</a:t>
            </a:r>
            <a:r>
              <a:rPr lang="en-US" sz="1500" dirty="0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memahami</a:t>
            </a:r>
            <a:r>
              <a:rPr lang="en-US" sz="1500" dirty="0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materi</a:t>
            </a:r>
            <a:r>
              <a:rPr lang="en-US" sz="1500" dirty="0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 dan </a:t>
            </a:r>
            <a:r>
              <a:rPr lang="en-US" sz="1500" dirty="0" err="1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menyelesaikan</a:t>
            </a:r>
            <a:r>
              <a:rPr lang="en-US" sz="1500" dirty="0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tugasnya</a:t>
            </a:r>
            <a:r>
              <a:rPr lang="en-US" sz="1500" dirty="0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1500" dirty="0" err="1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ia</a:t>
            </a:r>
            <a:r>
              <a:rPr lang="en-US" sz="1500" dirty="0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membutuhkan</a:t>
            </a:r>
            <a:r>
              <a:rPr lang="en-US" sz="1500" dirty="0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pengulangan</a:t>
            </a:r>
            <a:r>
              <a:rPr lang="en-US" sz="1500" dirty="0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penjelasan</a:t>
            </a:r>
            <a:r>
              <a:rPr lang="en-US" sz="1500" dirty="0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lebih</a:t>
            </a:r>
            <a:r>
              <a:rPr lang="en-US" sz="1500" dirty="0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dari</a:t>
            </a:r>
            <a:r>
              <a:rPr lang="en-US" sz="1500" dirty="0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 3 kali oleh guru </a:t>
            </a:r>
            <a:r>
              <a:rPr lang="en-US" sz="1500" dirty="0" err="1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atau</a:t>
            </a:r>
            <a:r>
              <a:rPr lang="en-US" sz="1500" dirty="0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teman</a:t>
            </a:r>
            <a:r>
              <a:rPr lang="en-US" sz="1500" dirty="0">
                <a:solidFill>
                  <a:schemeClr val="tx1"/>
                </a:solidFill>
                <a:effectLst/>
                <a:latin typeface="Caveat Brush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marL="12065" marR="5080" algn="just">
              <a:spcBef>
                <a:spcPts val="100"/>
              </a:spcBef>
            </a:pPr>
            <a:endParaRPr lang="en-ID" sz="1500" dirty="0">
              <a:solidFill>
                <a:schemeClr val="tx1"/>
              </a:solidFill>
              <a:effectLst/>
              <a:latin typeface="Caveat Brush" pitchFamily="2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037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17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9E2787-618D-8A71-48F8-1AAFBA40FD6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34" t="1753" r="29172" b="3340"/>
          <a:stretch/>
        </p:blipFill>
        <p:spPr>
          <a:xfrm>
            <a:off x="641760" y="418063"/>
            <a:ext cx="6924899" cy="4370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821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17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78C0EE6-705E-8EAF-8F34-F4908ED2D20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98" t="2077" r="17789" b="2764"/>
          <a:stretch/>
        </p:blipFill>
        <p:spPr>
          <a:xfrm>
            <a:off x="468569" y="475212"/>
            <a:ext cx="7177651" cy="4188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672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3259ABD-8C88-BB6A-3CF2-8A2C7E1585C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F3C46FE-E800-E680-914C-135479150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09521E-17E2-3DB8-5AF7-4346C0C0AD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6247"/>
            <a:ext cx="9143999" cy="5157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008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2C26D91-E3C2-96B1-D26B-48E7D20324E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C6910F-DAD9-7840-81CD-182B8976D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769CFAA-B2ED-810E-FAAC-E674564885C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225"/>
          <a:stretch/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043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977320-D401-2BDF-D90A-6EE64554DF1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3CC0D41-848B-2198-C95B-6AE9682AF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4DEBE4-5895-74AE-7F68-1CE92376AD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" y="20868"/>
            <a:ext cx="9119191" cy="514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25036"/>
      </p:ext>
    </p:extLst>
  </p:cSld>
  <p:clrMapOvr>
    <a:masterClrMapping/>
  </p:clrMapOvr>
</p:sld>
</file>

<file path=ppt/theme/theme1.xml><?xml version="1.0" encoding="utf-8"?>
<a:theme xmlns:a="http://schemas.openxmlformats.org/drawingml/2006/main" name="Kent template">
  <a:themeElements>
    <a:clrScheme name="Custom 347">
      <a:dk1>
        <a:srgbClr val="4A5C65"/>
      </a:dk1>
      <a:lt1>
        <a:srgbClr val="FFFFFF"/>
      </a:lt1>
      <a:dk2>
        <a:srgbClr val="A6BCC9"/>
      </a:dk2>
      <a:lt2>
        <a:srgbClr val="DEE9F2"/>
      </a:lt2>
      <a:accent1>
        <a:srgbClr val="02BDC7"/>
      </a:accent1>
      <a:accent2>
        <a:srgbClr val="FFB600"/>
      </a:accent2>
      <a:accent3>
        <a:srgbClr val="FF9755"/>
      </a:accent3>
      <a:accent4>
        <a:srgbClr val="FD6C68"/>
      </a:accent4>
      <a:accent5>
        <a:srgbClr val="FC4067"/>
      </a:accent5>
      <a:accent6>
        <a:srgbClr val="A6BCC9"/>
      </a:accent6>
      <a:hlink>
        <a:srgbClr val="02BDC7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1324</TotalTime>
  <Words>485</Words>
  <Application>Microsoft Office PowerPoint</Application>
  <PresentationFormat>On-screen Show (16:9)</PresentationFormat>
  <Paragraphs>69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Caveat Brush</vt:lpstr>
      <vt:lpstr>Roboto Slab Light</vt:lpstr>
      <vt:lpstr>Architects Daughter</vt:lpstr>
      <vt:lpstr>Roboto Slab</vt:lpstr>
      <vt:lpstr>Lato Light</vt:lpstr>
      <vt:lpstr>Cute Notes</vt:lpstr>
      <vt:lpstr>Kent template</vt:lpstr>
      <vt:lpstr>The Task</vt:lpstr>
      <vt:lpstr>scoring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cp:lastModifiedBy>endang yulasmanah</cp:lastModifiedBy>
  <cp:revision>139</cp:revision>
  <dcterms:modified xsi:type="dcterms:W3CDTF">2024-08-13T07:11:36Z</dcterms:modified>
</cp:coreProperties>
</file>