
<file path=[Content_Types].xml><?xml version="1.0" encoding="utf-8"?>
<Types xmlns="http://schemas.openxmlformats.org/package/2006/content-types">
  <Default Extension="jpeg" ContentType="image/jpeg"/>
  <Default Extension="jpg" ContentType="image/jp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7.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73" r:id="rId2"/>
    <p:sldId id="289" r:id="rId3"/>
    <p:sldId id="256" r:id="rId4"/>
    <p:sldId id="291" r:id="rId5"/>
    <p:sldId id="288" r:id="rId6"/>
    <p:sldId id="363" r:id="rId7"/>
    <p:sldId id="274" r:id="rId8"/>
    <p:sldId id="257" r:id="rId9"/>
    <p:sldId id="284" r:id="rId10"/>
    <p:sldId id="278" r:id="rId11"/>
    <p:sldId id="279" r:id="rId12"/>
    <p:sldId id="280" r:id="rId13"/>
    <p:sldId id="285" r:id="rId14"/>
    <p:sldId id="286" r:id="rId15"/>
    <p:sldId id="287" r:id="rId16"/>
    <p:sldId id="528" r:id="rId17"/>
    <p:sldId id="281" r:id="rId18"/>
    <p:sldId id="282" r:id="rId19"/>
    <p:sldId id="290" r:id="rId20"/>
    <p:sldId id="283" r:id="rId21"/>
    <p:sldId id="372" r:id="rId22"/>
    <p:sldId id="292" r:id="rId23"/>
    <p:sldId id="535" r:id="rId24"/>
    <p:sldId id="544" r:id="rId25"/>
    <p:sldId id="558" r:id="rId26"/>
    <p:sldId id="545" r:id="rId27"/>
    <p:sldId id="275" r:id="rId28"/>
    <p:sldId id="536" r:id="rId29"/>
    <p:sldId id="559" r:id="rId30"/>
    <p:sldId id="556" r:id="rId31"/>
    <p:sldId id="277" r:id="rId32"/>
    <p:sldId id="276" r:id="rId33"/>
    <p:sldId id="365" r:id="rId34"/>
    <p:sldId id="367" r:id="rId35"/>
    <p:sldId id="557" r:id="rId36"/>
    <p:sldId id="272" r:id="rId37"/>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33"/>
    <p:restoredTop sz="94672"/>
  </p:normalViewPr>
  <p:slideViewPr>
    <p:cSldViewPr>
      <p:cViewPr varScale="1">
        <p:scale>
          <a:sx n="24" d="100"/>
          <a:sy n="24" d="100"/>
        </p:scale>
        <p:origin x="216" y="15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Hea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id-ID"/>
          </a:p>
        </p:txBody>
      </p:sp>
      <p:sp>
        <p:nvSpPr>
          <p:cNvPr id="3" name="Tampungan Tanggal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726AAFA7-270B-7C4C-B30A-9FEC17A7EBE2}" type="datetimeFigureOut">
              <a:rPr lang="id-ID" smtClean="0"/>
              <a:t>24/10/25</a:t>
            </a:fld>
            <a:endParaRPr lang="id-ID"/>
          </a:p>
        </p:txBody>
      </p:sp>
      <p:sp>
        <p:nvSpPr>
          <p:cNvPr id="4" name="Tampungan Gambar Slide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id-ID"/>
          </a:p>
        </p:txBody>
      </p:sp>
      <p:sp>
        <p:nvSpPr>
          <p:cNvPr id="5" name="Tampungan Catatan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6" name="Tampungan Kaki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id-ID"/>
          </a:p>
        </p:txBody>
      </p:sp>
      <p:sp>
        <p:nvSpPr>
          <p:cNvPr id="7" name="Tampungan Nomor Slide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6C2B7B29-13B2-C64B-A4A3-5F9997C8C7E4}" type="slidenum">
              <a:rPr lang="id-ID" smtClean="0"/>
              <a:t>‹#›</a:t>
            </a:fld>
            <a:endParaRPr lang="id-ID"/>
          </a:p>
        </p:txBody>
      </p:sp>
    </p:spTree>
    <p:extLst>
      <p:ext uri="{BB962C8B-B14F-4D97-AF65-F5344CB8AC3E}">
        <p14:creationId xmlns:p14="http://schemas.microsoft.com/office/powerpoint/2010/main" val="1488266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998AB-1197-354E-7A97-EAB4A39D91B3}"/>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8F4F748B-9A76-FCCF-FCDF-D991B82D55A2}"/>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CBAE06C2-E906-C7AC-A22C-F89BBDE59FF1}"/>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7B11CE00-F5EC-1BF5-737E-CD6C02DD91C5}"/>
              </a:ext>
            </a:extLst>
          </p:cNvPr>
          <p:cNvSpPr>
            <a:spLocks noGrp="1"/>
          </p:cNvSpPr>
          <p:nvPr>
            <p:ph type="sldNum" sz="quarter" idx="5"/>
          </p:nvPr>
        </p:nvSpPr>
        <p:spPr/>
        <p:txBody>
          <a:bodyPr/>
          <a:lstStyle/>
          <a:p>
            <a:fld id="{6C2B7B29-13B2-C64B-A4A3-5F9997C8C7E4}" type="slidenum">
              <a:rPr lang="id-ID" smtClean="0"/>
              <a:t>2</a:t>
            </a:fld>
            <a:endParaRPr lang="id-ID"/>
          </a:p>
        </p:txBody>
      </p:sp>
    </p:spTree>
    <p:extLst>
      <p:ext uri="{BB962C8B-B14F-4D97-AF65-F5344CB8AC3E}">
        <p14:creationId xmlns:p14="http://schemas.microsoft.com/office/powerpoint/2010/main" val="150228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C342C-C292-AEB2-DB89-590A2486E2A8}"/>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C93A7995-219E-6951-9749-1F3AC5466707}"/>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AF3BCB32-4E32-1471-049B-6BD9752B5598}"/>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8BA0A91A-1B96-0638-A229-174AE425BAE4}"/>
              </a:ext>
            </a:extLst>
          </p:cNvPr>
          <p:cNvSpPr>
            <a:spLocks noGrp="1"/>
          </p:cNvSpPr>
          <p:nvPr>
            <p:ph type="sldNum" sz="quarter" idx="5"/>
          </p:nvPr>
        </p:nvSpPr>
        <p:spPr/>
        <p:txBody>
          <a:bodyPr/>
          <a:lstStyle/>
          <a:p>
            <a:fld id="{6C2B7B29-13B2-C64B-A4A3-5F9997C8C7E4}" type="slidenum">
              <a:rPr lang="id-ID" smtClean="0"/>
              <a:t>15</a:t>
            </a:fld>
            <a:endParaRPr lang="id-ID"/>
          </a:p>
        </p:txBody>
      </p:sp>
    </p:spTree>
    <p:extLst>
      <p:ext uri="{BB962C8B-B14F-4D97-AF65-F5344CB8AC3E}">
        <p14:creationId xmlns:p14="http://schemas.microsoft.com/office/powerpoint/2010/main" val="3078705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899BD-FB4A-9AF6-42C0-9F4CEDC28A02}"/>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294FCBF0-EE1E-7180-A016-C4F0C89A86D4}"/>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A8C0B83E-6541-D16E-07FC-BCD5FE694FCB}"/>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9EE59D9F-F32F-48AA-02E7-EABE2BCF0CF3}"/>
              </a:ext>
            </a:extLst>
          </p:cNvPr>
          <p:cNvSpPr>
            <a:spLocks noGrp="1"/>
          </p:cNvSpPr>
          <p:nvPr>
            <p:ph type="sldNum" sz="quarter" idx="5"/>
          </p:nvPr>
        </p:nvSpPr>
        <p:spPr/>
        <p:txBody>
          <a:bodyPr/>
          <a:lstStyle/>
          <a:p>
            <a:fld id="{6C2B7B29-13B2-C64B-A4A3-5F9997C8C7E4}" type="slidenum">
              <a:rPr lang="id-ID" smtClean="0"/>
              <a:t>17</a:t>
            </a:fld>
            <a:endParaRPr lang="id-ID"/>
          </a:p>
        </p:txBody>
      </p:sp>
    </p:spTree>
    <p:extLst>
      <p:ext uri="{BB962C8B-B14F-4D97-AF65-F5344CB8AC3E}">
        <p14:creationId xmlns:p14="http://schemas.microsoft.com/office/powerpoint/2010/main" val="96580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5A5A6-0AF0-C2C9-4F57-304F185ABD86}"/>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85365A1D-51E2-3830-2F97-B4219E5B6BA6}"/>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F121D008-5F93-8931-BB44-BA853A1B6010}"/>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E0037295-E2E2-F2EE-9D2B-0C25367A25EF}"/>
              </a:ext>
            </a:extLst>
          </p:cNvPr>
          <p:cNvSpPr>
            <a:spLocks noGrp="1"/>
          </p:cNvSpPr>
          <p:nvPr>
            <p:ph type="sldNum" sz="quarter" idx="5"/>
          </p:nvPr>
        </p:nvSpPr>
        <p:spPr/>
        <p:txBody>
          <a:bodyPr/>
          <a:lstStyle/>
          <a:p>
            <a:fld id="{6C2B7B29-13B2-C64B-A4A3-5F9997C8C7E4}" type="slidenum">
              <a:rPr lang="id-ID" smtClean="0"/>
              <a:t>18</a:t>
            </a:fld>
            <a:endParaRPr lang="id-ID"/>
          </a:p>
        </p:txBody>
      </p:sp>
    </p:spTree>
    <p:extLst>
      <p:ext uri="{BB962C8B-B14F-4D97-AF65-F5344CB8AC3E}">
        <p14:creationId xmlns:p14="http://schemas.microsoft.com/office/powerpoint/2010/main" val="325049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C1FF-22A0-1E63-1372-DD5C3C814839}"/>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E8BEDB1B-C29F-68B6-4C18-B64C6C9CEA3A}"/>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E9C486B1-3854-B16E-DACA-BF122E83FD89}"/>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8CFB4108-B6AF-A4E0-4C54-1A9D7EE98B0A}"/>
              </a:ext>
            </a:extLst>
          </p:cNvPr>
          <p:cNvSpPr>
            <a:spLocks noGrp="1"/>
          </p:cNvSpPr>
          <p:nvPr>
            <p:ph type="sldNum" sz="quarter" idx="5"/>
          </p:nvPr>
        </p:nvSpPr>
        <p:spPr/>
        <p:txBody>
          <a:bodyPr/>
          <a:lstStyle/>
          <a:p>
            <a:fld id="{6C2B7B29-13B2-C64B-A4A3-5F9997C8C7E4}" type="slidenum">
              <a:rPr lang="id-ID" smtClean="0"/>
              <a:t>19</a:t>
            </a:fld>
            <a:endParaRPr lang="id-ID"/>
          </a:p>
        </p:txBody>
      </p:sp>
    </p:spTree>
    <p:extLst>
      <p:ext uri="{BB962C8B-B14F-4D97-AF65-F5344CB8AC3E}">
        <p14:creationId xmlns:p14="http://schemas.microsoft.com/office/powerpoint/2010/main" val="55262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18951-3CD8-0299-09E7-E18616768541}"/>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EBD90165-8406-9E0D-FF5F-AAAF6C6DF48E}"/>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C90B994C-6A73-B57A-DA26-A69A49064D61}"/>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E92ED2F1-4EF0-44FA-E258-673D9C3B1FB0}"/>
              </a:ext>
            </a:extLst>
          </p:cNvPr>
          <p:cNvSpPr>
            <a:spLocks noGrp="1"/>
          </p:cNvSpPr>
          <p:nvPr>
            <p:ph type="sldNum" sz="quarter" idx="5"/>
          </p:nvPr>
        </p:nvSpPr>
        <p:spPr/>
        <p:txBody>
          <a:bodyPr/>
          <a:lstStyle/>
          <a:p>
            <a:fld id="{6C2B7B29-13B2-C64B-A4A3-5F9997C8C7E4}" type="slidenum">
              <a:rPr lang="id-ID" smtClean="0"/>
              <a:t>20</a:t>
            </a:fld>
            <a:endParaRPr lang="id-ID"/>
          </a:p>
        </p:txBody>
      </p:sp>
    </p:spTree>
    <p:extLst>
      <p:ext uri="{BB962C8B-B14F-4D97-AF65-F5344CB8AC3E}">
        <p14:creationId xmlns:p14="http://schemas.microsoft.com/office/powerpoint/2010/main" val="3484013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DCF7-D93C-959A-64A1-40013F48DAE1}"/>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E9C7063C-1E68-65DF-6D49-7D743D941446}"/>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595F55BC-4BD4-46A5-8C86-0CA0835C1DD7}"/>
              </a:ext>
            </a:extLst>
          </p:cNvPr>
          <p:cNvSpPr>
            <a:spLocks noGrp="1"/>
          </p:cNvSpPr>
          <p:nvPr>
            <p:ph type="body" idx="1"/>
          </p:nvPr>
        </p:nvSpPr>
        <p:spPr/>
        <p:txBody>
          <a:bodyPr/>
          <a:lstStyle/>
          <a:p>
            <a:r>
              <a:rPr lang="id-ID" dirty="0"/>
              <a:t>+ artinya melengkapi/menyempurnakan</a:t>
            </a:r>
          </a:p>
        </p:txBody>
      </p:sp>
      <p:sp>
        <p:nvSpPr>
          <p:cNvPr id="4" name="Tampungan Nomor Slide 3">
            <a:extLst>
              <a:ext uri="{FF2B5EF4-FFF2-40B4-BE49-F238E27FC236}">
                <a16:creationId xmlns:a16="http://schemas.microsoft.com/office/drawing/2014/main" id="{EFFD0871-EFAB-CE9A-FBC5-7EF66F01E8CB}"/>
              </a:ext>
            </a:extLst>
          </p:cNvPr>
          <p:cNvSpPr>
            <a:spLocks noGrp="1"/>
          </p:cNvSpPr>
          <p:nvPr>
            <p:ph type="sldNum" sz="quarter" idx="5"/>
          </p:nvPr>
        </p:nvSpPr>
        <p:spPr/>
        <p:txBody>
          <a:bodyPr/>
          <a:lstStyle/>
          <a:p>
            <a:fld id="{6C2B7B29-13B2-C64B-A4A3-5F9997C8C7E4}" type="slidenum">
              <a:rPr lang="id-ID" smtClean="0"/>
              <a:t>22</a:t>
            </a:fld>
            <a:endParaRPr lang="id-ID"/>
          </a:p>
        </p:txBody>
      </p:sp>
    </p:spTree>
    <p:extLst>
      <p:ext uri="{BB962C8B-B14F-4D97-AF65-F5344CB8AC3E}">
        <p14:creationId xmlns:p14="http://schemas.microsoft.com/office/powerpoint/2010/main" val="4227567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36e49a6d2d_4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136e49a6d2d_4_4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36e49a6d2d_4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136e49a6d2d_4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5"/>
          </p:nvPr>
        </p:nvSpPr>
        <p:spPr/>
        <p:txBody>
          <a:bodyPr/>
          <a:lstStyle/>
          <a:p>
            <a:fld id="{6C2B7B29-13B2-C64B-A4A3-5F9997C8C7E4}" type="slidenum">
              <a:rPr lang="id-ID" smtClean="0"/>
              <a:t>5</a:t>
            </a:fld>
            <a:endParaRPr lang="id-ID"/>
          </a:p>
        </p:txBody>
      </p:sp>
    </p:spTree>
    <p:extLst>
      <p:ext uri="{BB962C8B-B14F-4D97-AF65-F5344CB8AC3E}">
        <p14:creationId xmlns:p14="http://schemas.microsoft.com/office/powerpoint/2010/main" val="142554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id-ID" dirty="0"/>
          </a:p>
        </p:txBody>
      </p:sp>
      <p:sp>
        <p:nvSpPr>
          <p:cNvPr id="4" name="Tampungan Nomor Slide 3"/>
          <p:cNvSpPr>
            <a:spLocks noGrp="1"/>
          </p:cNvSpPr>
          <p:nvPr>
            <p:ph type="sldNum" sz="quarter" idx="5"/>
          </p:nvPr>
        </p:nvSpPr>
        <p:spPr/>
        <p:txBody>
          <a:bodyPr/>
          <a:lstStyle/>
          <a:p>
            <a:fld id="{6C2B7B29-13B2-C64B-A4A3-5F9997C8C7E4}" type="slidenum">
              <a:rPr lang="id-ID" smtClean="0"/>
              <a:t>8</a:t>
            </a:fld>
            <a:endParaRPr lang="id-ID"/>
          </a:p>
        </p:txBody>
      </p:sp>
    </p:spTree>
    <p:extLst>
      <p:ext uri="{BB962C8B-B14F-4D97-AF65-F5344CB8AC3E}">
        <p14:creationId xmlns:p14="http://schemas.microsoft.com/office/powerpoint/2010/main" val="179702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14DAD-0B8D-4A65-FF16-29AD278A3641}"/>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C519CBF5-1173-CE81-6D7A-AF0DE70F714D}"/>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913B7A7D-2F2A-7F95-C2D0-8A775B4FEC4E}"/>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71CA2B8B-B1A0-04C0-7B13-AE4E7F247DA2}"/>
              </a:ext>
            </a:extLst>
          </p:cNvPr>
          <p:cNvSpPr>
            <a:spLocks noGrp="1"/>
          </p:cNvSpPr>
          <p:nvPr>
            <p:ph type="sldNum" sz="quarter" idx="5"/>
          </p:nvPr>
        </p:nvSpPr>
        <p:spPr/>
        <p:txBody>
          <a:bodyPr/>
          <a:lstStyle/>
          <a:p>
            <a:fld id="{6C2B7B29-13B2-C64B-A4A3-5F9997C8C7E4}" type="slidenum">
              <a:rPr lang="id-ID" smtClean="0"/>
              <a:t>9</a:t>
            </a:fld>
            <a:endParaRPr lang="id-ID"/>
          </a:p>
        </p:txBody>
      </p:sp>
    </p:spTree>
    <p:extLst>
      <p:ext uri="{BB962C8B-B14F-4D97-AF65-F5344CB8AC3E}">
        <p14:creationId xmlns:p14="http://schemas.microsoft.com/office/powerpoint/2010/main" val="2283936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r>
              <a:rPr lang="id-ID" sz="1200" b="0" i="0" u="none" strike="noStrike" kern="1200" dirty="0">
                <a:solidFill>
                  <a:schemeClr val="tx1"/>
                </a:solidFill>
                <a:effectLst/>
                <a:latin typeface="+mn-lt"/>
                <a:ea typeface="+mn-ea"/>
                <a:cs typeface="+mn-cs"/>
              </a:rPr>
              <a:t>The </a:t>
            </a:r>
            <a:r>
              <a:rPr lang="id-ID" sz="1200" b="0" i="0" u="none" strike="noStrike" kern="1200" dirty="0" err="1">
                <a:solidFill>
                  <a:schemeClr val="tx1"/>
                </a:solidFill>
                <a:effectLst/>
                <a:latin typeface="+mn-lt"/>
                <a:ea typeface="+mn-ea"/>
                <a:cs typeface="+mn-cs"/>
              </a:rPr>
              <a:t>concept</a:t>
            </a:r>
            <a:r>
              <a:rPr lang="id-ID" sz="1200" b="0" i="0" u="none" strike="noStrike" kern="1200" dirty="0">
                <a:solidFill>
                  <a:schemeClr val="tx1"/>
                </a:solidFill>
                <a:effectLst/>
                <a:latin typeface="+mn-lt"/>
                <a:ea typeface="+mn-ea"/>
                <a:cs typeface="+mn-cs"/>
              </a:rPr>
              <a:t> </a:t>
            </a:r>
            <a:r>
              <a:rPr lang="id-ID" sz="1200" b="0" i="0" u="none" strike="noStrike" kern="1200" dirty="0" err="1">
                <a:solidFill>
                  <a:schemeClr val="tx1"/>
                </a:solidFill>
                <a:effectLst/>
                <a:latin typeface="+mn-lt"/>
                <a:ea typeface="+mn-ea"/>
                <a:cs typeface="+mn-cs"/>
              </a:rPr>
              <a:t>was</a:t>
            </a:r>
            <a:r>
              <a:rPr lang="id-ID" sz="1200" b="0" i="0" u="none" strike="noStrike" kern="1200" dirty="0">
                <a:solidFill>
                  <a:schemeClr val="tx1"/>
                </a:solidFill>
                <a:effectLst/>
                <a:latin typeface="+mn-lt"/>
                <a:ea typeface="+mn-ea"/>
                <a:cs typeface="+mn-cs"/>
              </a:rPr>
              <a:t> </a:t>
            </a:r>
            <a:r>
              <a:rPr lang="id-ID" sz="1200" b="0" i="0" u="none" strike="noStrike" kern="1200" dirty="0" err="1">
                <a:solidFill>
                  <a:schemeClr val="tx1"/>
                </a:solidFill>
                <a:effectLst/>
                <a:latin typeface="+mn-lt"/>
                <a:ea typeface="+mn-ea"/>
                <a:cs typeface="+mn-cs"/>
              </a:rPr>
              <a:t>pioneered</a:t>
            </a:r>
            <a:r>
              <a:rPr lang="id-ID" sz="1200" b="0" i="0" u="none" strike="noStrike" kern="1200" dirty="0">
                <a:solidFill>
                  <a:schemeClr val="tx1"/>
                </a:solidFill>
                <a:effectLst/>
                <a:latin typeface="+mn-lt"/>
                <a:ea typeface="+mn-ea"/>
                <a:cs typeface="+mn-cs"/>
              </a:rPr>
              <a:t> </a:t>
            </a:r>
            <a:r>
              <a:rPr lang="id-ID" sz="1200" b="0" i="0" u="none" strike="noStrike" kern="1200" dirty="0" err="1">
                <a:solidFill>
                  <a:schemeClr val="tx1"/>
                </a:solidFill>
                <a:effectLst/>
                <a:latin typeface="+mn-lt"/>
                <a:ea typeface="+mn-ea"/>
                <a:cs typeface="+mn-cs"/>
              </a:rPr>
              <a:t>by</a:t>
            </a:r>
            <a:r>
              <a:rPr lang="id-ID" sz="1200" b="0" i="0" u="none" strike="noStrike" kern="1200" dirty="0">
                <a:solidFill>
                  <a:schemeClr val="tx1"/>
                </a:solidFill>
                <a:effectLst/>
                <a:latin typeface="+mn-lt"/>
                <a:ea typeface="+mn-ea"/>
                <a:cs typeface="+mn-cs"/>
              </a:rPr>
              <a:t> Stanford </a:t>
            </a:r>
            <a:r>
              <a:rPr lang="id-ID" sz="1200" b="0" i="0" u="none" strike="noStrike" kern="1200" dirty="0" err="1">
                <a:solidFill>
                  <a:schemeClr val="tx1"/>
                </a:solidFill>
                <a:effectLst/>
                <a:latin typeface="+mn-lt"/>
                <a:ea typeface="+mn-ea"/>
                <a:cs typeface="+mn-cs"/>
              </a:rPr>
              <a:t>professor</a:t>
            </a:r>
            <a:r>
              <a:rPr lang="id-ID" sz="1200" b="0" i="0" u="none" strike="noStrike" kern="1200" dirty="0">
                <a:solidFill>
                  <a:schemeClr val="tx1"/>
                </a:solidFill>
                <a:effectLst/>
                <a:latin typeface="+mn-lt"/>
                <a:ea typeface="+mn-ea"/>
                <a:cs typeface="+mn-cs"/>
              </a:rPr>
              <a:t> Carol </a:t>
            </a:r>
            <a:r>
              <a:rPr lang="id-ID" sz="1200" b="0" i="0" u="none" strike="noStrike" kern="1200" dirty="0" err="1">
                <a:solidFill>
                  <a:schemeClr val="tx1"/>
                </a:solidFill>
                <a:effectLst/>
                <a:latin typeface="+mn-lt"/>
                <a:ea typeface="+mn-ea"/>
                <a:cs typeface="+mn-cs"/>
              </a:rPr>
              <a:t>Dweck</a:t>
            </a:r>
            <a:r>
              <a:rPr lang="id-ID" sz="1200" b="0" i="0" u="none" strike="noStrike" kern="1200" dirty="0">
                <a:solidFill>
                  <a:schemeClr val="tx1"/>
                </a:solidFill>
                <a:effectLst/>
                <a:latin typeface="+mn-lt"/>
                <a:ea typeface="+mn-ea"/>
                <a:cs typeface="+mn-cs"/>
              </a:rPr>
              <a:t> in </a:t>
            </a:r>
            <a:r>
              <a:rPr lang="id-ID" sz="1200" b="0" i="0" u="none" strike="noStrike" kern="1200" dirty="0" err="1">
                <a:solidFill>
                  <a:schemeClr val="tx1"/>
                </a:solidFill>
                <a:effectLst/>
                <a:latin typeface="+mn-lt"/>
                <a:ea typeface="+mn-ea"/>
                <a:cs typeface="+mn-cs"/>
              </a:rPr>
              <a:t>her</a:t>
            </a:r>
            <a:r>
              <a:rPr lang="id-ID" sz="1200" b="0" i="0" u="none" strike="noStrike" kern="1200" dirty="0">
                <a:solidFill>
                  <a:schemeClr val="tx1"/>
                </a:solidFill>
                <a:effectLst/>
                <a:latin typeface="+mn-lt"/>
                <a:ea typeface="+mn-ea"/>
                <a:cs typeface="+mn-cs"/>
              </a:rPr>
              <a:t> </a:t>
            </a:r>
            <a:r>
              <a:rPr lang="id-ID" sz="1200" b="0" i="0" u="none" strike="noStrike" kern="1200" dirty="0" err="1">
                <a:solidFill>
                  <a:schemeClr val="tx1"/>
                </a:solidFill>
                <a:effectLst/>
                <a:latin typeface="+mn-lt"/>
                <a:ea typeface="+mn-ea"/>
                <a:cs typeface="+mn-cs"/>
              </a:rPr>
              <a:t>book</a:t>
            </a:r>
            <a:r>
              <a:rPr lang="id-ID" sz="1200" b="0" i="0" u="none" strike="noStrike" kern="1200" dirty="0">
                <a:solidFill>
                  <a:schemeClr val="tx1"/>
                </a:solidFill>
                <a:effectLst/>
                <a:latin typeface="+mn-lt"/>
                <a:ea typeface="+mn-ea"/>
                <a:cs typeface="+mn-cs"/>
              </a:rPr>
              <a:t> </a:t>
            </a:r>
            <a:r>
              <a:rPr lang="id-ID" sz="1200" b="0" i="1" u="none" strike="noStrike" kern="1200" dirty="0" err="1">
                <a:solidFill>
                  <a:schemeClr val="tx1"/>
                </a:solidFill>
                <a:effectLst/>
                <a:latin typeface="+mn-lt"/>
                <a:ea typeface="+mn-ea"/>
                <a:cs typeface="+mn-cs"/>
              </a:rPr>
              <a:t>Mindset</a:t>
            </a:r>
            <a:r>
              <a:rPr lang="id-ID" sz="1200" b="0" i="1" u="none" strike="noStrike" kern="1200" dirty="0">
                <a:solidFill>
                  <a:schemeClr val="tx1"/>
                </a:solidFill>
                <a:effectLst/>
                <a:latin typeface="+mn-lt"/>
                <a:ea typeface="+mn-ea"/>
                <a:cs typeface="+mn-cs"/>
              </a:rPr>
              <a:t>: The New </a:t>
            </a:r>
            <a:r>
              <a:rPr lang="id-ID" sz="1200" b="0" i="1" u="none" strike="noStrike" kern="1200" dirty="0" err="1">
                <a:solidFill>
                  <a:schemeClr val="tx1"/>
                </a:solidFill>
                <a:effectLst/>
                <a:latin typeface="+mn-lt"/>
                <a:ea typeface="+mn-ea"/>
                <a:cs typeface="+mn-cs"/>
              </a:rPr>
              <a:t>Psychology</a:t>
            </a:r>
            <a:r>
              <a:rPr lang="id-ID" sz="1200" b="0" i="1" u="none" strike="noStrike" kern="1200" dirty="0">
                <a:solidFill>
                  <a:schemeClr val="tx1"/>
                </a:solidFill>
                <a:effectLst/>
                <a:latin typeface="+mn-lt"/>
                <a:ea typeface="+mn-ea"/>
                <a:cs typeface="+mn-cs"/>
              </a:rPr>
              <a:t> </a:t>
            </a:r>
            <a:r>
              <a:rPr lang="id-ID" sz="1200" b="0" i="1" u="none" strike="noStrike" kern="1200" dirty="0" err="1">
                <a:solidFill>
                  <a:schemeClr val="tx1"/>
                </a:solidFill>
                <a:effectLst/>
                <a:latin typeface="+mn-lt"/>
                <a:ea typeface="+mn-ea"/>
                <a:cs typeface="+mn-cs"/>
              </a:rPr>
              <a:t>of</a:t>
            </a:r>
            <a:r>
              <a:rPr lang="id-ID" sz="1200" b="0" i="1" u="none" strike="noStrike" kern="1200" dirty="0">
                <a:solidFill>
                  <a:schemeClr val="tx1"/>
                </a:solidFill>
                <a:effectLst/>
                <a:latin typeface="+mn-lt"/>
                <a:ea typeface="+mn-ea"/>
                <a:cs typeface="+mn-cs"/>
              </a:rPr>
              <a:t> </a:t>
            </a:r>
            <a:r>
              <a:rPr lang="id-ID" sz="1200" b="0" i="1" u="none" strike="noStrike" kern="1200" dirty="0" err="1">
                <a:solidFill>
                  <a:schemeClr val="tx1"/>
                </a:solidFill>
                <a:effectLst/>
                <a:latin typeface="+mn-lt"/>
                <a:ea typeface="+mn-ea"/>
                <a:cs typeface="+mn-cs"/>
              </a:rPr>
              <a:t>Success</a:t>
            </a:r>
            <a:r>
              <a:rPr lang="id-ID" sz="1200" b="0" i="0" u="none" strike="noStrike" kern="1200" dirty="0">
                <a:solidFill>
                  <a:schemeClr val="tx1"/>
                </a:solidFill>
                <a:effectLst/>
                <a:latin typeface="+mn-lt"/>
                <a:ea typeface="+mn-ea"/>
                <a:cs typeface="+mn-cs"/>
              </a:rPr>
              <a:t> (2006).</a:t>
            </a:r>
            <a:br>
              <a:rPr lang="id-ID" dirty="0"/>
            </a:br>
            <a:r>
              <a:rPr lang="id-ID" dirty="0"/>
              <a:t>Diagram ini membandingkan dua pola pikir siswa terkait cara mereka merespons tantangan, kesuksesan, kegagalan, dan kritik. Siswa dengan pola pikir tetap cenderung menghindari tantangan, mudah menyerah saat menghadapi rintangan, mengabaikan umpan balik, dan merasa terancam oleh keberhasilan orang lain. Sebaliknya, siswa dengan pola pikir berkembang menerima tantangan, gigih menghadapi rintangan, memandang usaha sebagai jalan menuju penguasaan pembelajaran, belajar dari kritik, dan merasa terinspirasi oleh keberhasilan orang lain. Alat bantu visual ini dapat digunakan di kelas untuk mengingatkan siswa bahwa mereka dapat memutuskan pola pikir apa yang ingin mereka ikuti, dan seberapa penting pola pikir tersebut bagi kesuksesan akademis mereka.</a:t>
            </a:r>
          </a:p>
        </p:txBody>
      </p:sp>
      <p:sp>
        <p:nvSpPr>
          <p:cNvPr id="4" name="Tampungan Nomor Slide 3"/>
          <p:cNvSpPr>
            <a:spLocks noGrp="1"/>
          </p:cNvSpPr>
          <p:nvPr>
            <p:ph type="sldNum" sz="quarter" idx="5"/>
          </p:nvPr>
        </p:nvSpPr>
        <p:spPr/>
        <p:txBody>
          <a:bodyPr/>
          <a:lstStyle/>
          <a:p>
            <a:fld id="{6C2B7B29-13B2-C64B-A4A3-5F9997C8C7E4}" type="slidenum">
              <a:rPr lang="id-ID" smtClean="0"/>
              <a:t>10</a:t>
            </a:fld>
            <a:endParaRPr lang="id-ID"/>
          </a:p>
        </p:txBody>
      </p:sp>
    </p:spTree>
    <p:extLst>
      <p:ext uri="{BB962C8B-B14F-4D97-AF65-F5344CB8AC3E}">
        <p14:creationId xmlns:p14="http://schemas.microsoft.com/office/powerpoint/2010/main" val="298770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2446E-A863-2774-0366-69A74283C8FF}"/>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B5FB2C4A-A56B-6FB6-5218-33B204CA14AA}"/>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CB0B7818-9594-7A0C-80A9-A63EAD1DBD20}"/>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6B6854DA-DD93-97F6-29FD-D4F4B31584FD}"/>
              </a:ext>
            </a:extLst>
          </p:cNvPr>
          <p:cNvSpPr>
            <a:spLocks noGrp="1"/>
          </p:cNvSpPr>
          <p:nvPr>
            <p:ph type="sldNum" sz="quarter" idx="5"/>
          </p:nvPr>
        </p:nvSpPr>
        <p:spPr/>
        <p:txBody>
          <a:bodyPr/>
          <a:lstStyle/>
          <a:p>
            <a:fld id="{6C2B7B29-13B2-C64B-A4A3-5F9997C8C7E4}" type="slidenum">
              <a:rPr lang="id-ID" smtClean="0"/>
              <a:t>11</a:t>
            </a:fld>
            <a:endParaRPr lang="id-ID"/>
          </a:p>
        </p:txBody>
      </p:sp>
    </p:spTree>
    <p:extLst>
      <p:ext uri="{BB962C8B-B14F-4D97-AF65-F5344CB8AC3E}">
        <p14:creationId xmlns:p14="http://schemas.microsoft.com/office/powerpoint/2010/main" val="186579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25476-6A08-7B4B-F1D8-2BC6067E84E5}"/>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6F4B26DA-A0EB-54BE-B5BD-C58703597EFF}"/>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0A6EA622-A77B-EF87-060E-952117FA339A}"/>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386C8214-583C-D44F-AEEC-EA9A4DD6A782}"/>
              </a:ext>
            </a:extLst>
          </p:cNvPr>
          <p:cNvSpPr>
            <a:spLocks noGrp="1"/>
          </p:cNvSpPr>
          <p:nvPr>
            <p:ph type="sldNum" sz="quarter" idx="5"/>
          </p:nvPr>
        </p:nvSpPr>
        <p:spPr/>
        <p:txBody>
          <a:bodyPr/>
          <a:lstStyle/>
          <a:p>
            <a:fld id="{6C2B7B29-13B2-C64B-A4A3-5F9997C8C7E4}" type="slidenum">
              <a:rPr lang="id-ID" smtClean="0"/>
              <a:t>12</a:t>
            </a:fld>
            <a:endParaRPr lang="id-ID"/>
          </a:p>
        </p:txBody>
      </p:sp>
    </p:spTree>
    <p:extLst>
      <p:ext uri="{BB962C8B-B14F-4D97-AF65-F5344CB8AC3E}">
        <p14:creationId xmlns:p14="http://schemas.microsoft.com/office/powerpoint/2010/main" val="268435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4653B-19DC-3409-1D87-91644FFCDAEA}"/>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233A5D57-094B-92AE-006F-F1F34D95A46B}"/>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2A667200-208D-178C-5892-ED614BF97F5A}"/>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A36EABE5-F4AD-0F09-A519-6E4C3C83AFA2}"/>
              </a:ext>
            </a:extLst>
          </p:cNvPr>
          <p:cNvSpPr>
            <a:spLocks noGrp="1"/>
          </p:cNvSpPr>
          <p:nvPr>
            <p:ph type="sldNum" sz="quarter" idx="5"/>
          </p:nvPr>
        </p:nvSpPr>
        <p:spPr/>
        <p:txBody>
          <a:bodyPr/>
          <a:lstStyle/>
          <a:p>
            <a:fld id="{6C2B7B29-13B2-C64B-A4A3-5F9997C8C7E4}" type="slidenum">
              <a:rPr lang="id-ID" smtClean="0"/>
              <a:t>13</a:t>
            </a:fld>
            <a:endParaRPr lang="id-ID"/>
          </a:p>
        </p:txBody>
      </p:sp>
    </p:spTree>
    <p:extLst>
      <p:ext uri="{BB962C8B-B14F-4D97-AF65-F5344CB8AC3E}">
        <p14:creationId xmlns:p14="http://schemas.microsoft.com/office/powerpoint/2010/main" val="135741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3548-5742-95BA-DEFF-19915F43DF49}"/>
            </a:ext>
          </a:extLst>
        </p:cNvPr>
        <p:cNvGrpSpPr/>
        <p:nvPr/>
      </p:nvGrpSpPr>
      <p:grpSpPr>
        <a:xfrm>
          <a:off x="0" y="0"/>
          <a:ext cx="0" cy="0"/>
          <a:chOff x="0" y="0"/>
          <a:chExt cx="0" cy="0"/>
        </a:xfrm>
      </p:grpSpPr>
      <p:sp>
        <p:nvSpPr>
          <p:cNvPr id="2" name="Tampungan Gambar Slide 1">
            <a:extLst>
              <a:ext uri="{FF2B5EF4-FFF2-40B4-BE49-F238E27FC236}">
                <a16:creationId xmlns:a16="http://schemas.microsoft.com/office/drawing/2014/main" id="{2113C254-98D2-5356-280A-BB72CBF6D617}"/>
              </a:ext>
            </a:extLst>
          </p:cNvPr>
          <p:cNvSpPr>
            <a:spLocks noGrp="1" noRot="1" noChangeAspect="1"/>
          </p:cNvSpPr>
          <p:nvPr>
            <p:ph type="sldImg"/>
          </p:nvPr>
        </p:nvSpPr>
        <p:spPr/>
      </p:sp>
      <p:sp>
        <p:nvSpPr>
          <p:cNvPr id="3" name="Tampungan Catatan 2">
            <a:extLst>
              <a:ext uri="{FF2B5EF4-FFF2-40B4-BE49-F238E27FC236}">
                <a16:creationId xmlns:a16="http://schemas.microsoft.com/office/drawing/2014/main" id="{F96CF01B-4510-A66F-3C68-58AEAAA8A483}"/>
              </a:ext>
            </a:extLst>
          </p:cNvPr>
          <p:cNvSpPr>
            <a:spLocks noGrp="1"/>
          </p:cNvSpPr>
          <p:nvPr>
            <p:ph type="body" idx="1"/>
          </p:nvPr>
        </p:nvSpPr>
        <p:spPr/>
        <p:txBody>
          <a:bodyPr/>
          <a:lstStyle/>
          <a:p>
            <a:endParaRPr lang="id-ID" dirty="0"/>
          </a:p>
        </p:txBody>
      </p:sp>
      <p:sp>
        <p:nvSpPr>
          <p:cNvPr id="4" name="Tampungan Nomor Slide 3">
            <a:extLst>
              <a:ext uri="{FF2B5EF4-FFF2-40B4-BE49-F238E27FC236}">
                <a16:creationId xmlns:a16="http://schemas.microsoft.com/office/drawing/2014/main" id="{4506FDE9-6450-7A56-B2D3-9CBBDE01242E}"/>
              </a:ext>
            </a:extLst>
          </p:cNvPr>
          <p:cNvSpPr>
            <a:spLocks noGrp="1"/>
          </p:cNvSpPr>
          <p:nvPr>
            <p:ph type="sldNum" sz="quarter" idx="5"/>
          </p:nvPr>
        </p:nvSpPr>
        <p:spPr/>
        <p:txBody>
          <a:bodyPr/>
          <a:lstStyle/>
          <a:p>
            <a:fld id="{6C2B7B29-13B2-C64B-A4A3-5F9997C8C7E4}" type="slidenum">
              <a:rPr lang="id-ID" smtClean="0"/>
              <a:t>14</a:t>
            </a:fld>
            <a:endParaRPr lang="id-ID"/>
          </a:p>
        </p:txBody>
      </p:sp>
    </p:spTree>
    <p:extLst>
      <p:ext uri="{BB962C8B-B14F-4D97-AF65-F5344CB8AC3E}">
        <p14:creationId xmlns:p14="http://schemas.microsoft.com/office/powerpoint/2010/main" val="881774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99201" y="2001138"/>
            <a:ext cx="5476240" cy="701039"/>
          </a:xfrm>
          <a:prstGeom prst="rect">
            <a:avLst/>
          </a:prstGeom>
        </p:spPr>
        <p:txBody>
          <a:bodyPr wrap="square" lIns="0" tIns="0" rIns="0" bIns="0">
            <a:spAutoFit/>
          </a:bodyPr>
          <a:lstStyle>
            <a:lvl1pPr>
              <a:defRPr sz="4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36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6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7000"/>
          </a:xfrm>
          <a:prstGeom prst="rect">
            <a:avLst/>
          </a:prstGeom>
        </p:spPr>
      </p:pic>
      <p:pic>
        <p:nvPicPr>
          <p:cNvPr id="17" name="bg object 17"/>
          <p:cNvPicPr/>
          <p:nvPr/>
        </p:nvPicPr>
        <p:blipFill>
          <a:blip r:embed="rId3" cstate="print"/>
          <a:stretch>
            <a:fillRect/>
          </a:stretch>
        </p:blipFill>
        <p:spPr>
          <a:xfrm>
            <a:off x="0" y="0"/>
            <a:ext cx="18278474" cy="6477000"/>
          </a:xfrm>
          <a:prstGeom prst="rect">
            <a:avLst/>
          </a:prstGeom>
        </p:spPr>
      </p:pic>
      <p:sp>
        <p:nvSpPr>
          <p:cNvPr id="18" name="bg object 18"/>
          <p:cNvSpPr/>
          <p:nvPr/>
        </p:nvSpPr>
        <p:spPr>
          <a:xfrm>
            <a:off x="9867900" y="3829050"/>
            <a:ext cx="5191125" cy="5429250"/>
          </a:xfrm>
          <a:custGeom>
            <a:avLst/>
            <a:gdLst/>
            <a:ahLst/>
            <a:cxnLst/>
            <a:rect l="l" t="t" r="r" b="b"/>
            <a:pathLst>
              <a:path w="5191125" h="5429250">
                <a:moveTo>
                  <a:pt x="4767198" y="0"/>
                </a:moveTo>
                <a:lnTo>
                  <a:pt x="423925" y="0"/>
                </a:lnTo>
                <a:lnTo>
                  <a:pt x="376105" y="3307"/>
                </a:lnTo>
                <a:lnTo>
                  <a:pt x="329261" y="13089"/>
                </a:lnTo>
                <a:lnTo>
                  <a:pt x="283806" y="29131"/>
                </a:lnTo>
                <a:lnTo>
                  <a:pt x="240158" y="51220"/>
                </a:lnTo>
                <a:lnTo>
                  <a:pt x="198732" y="79143"/>
                </a:lnTo>
                <a:lnTo>
                  <a:pt x="159942" y="112687"/>
                </a:lnTo>
                <a:lnTo>
                  <a:pt x="124205" y="151637"/>
                </a:lnTo>
                <a:lnTo>
                  <a:pt x="96043" y="189628"/>
                </a:lnTo>
                <a:lnTo>
                  <a:pt x="71258" y="230510"/>
                </a:lnTo>
                <a:lnTo>
                  <a:pt x="49969" y="273950"/>
                </a:lnTo>
                <a:lnTo>
                  <a:pt x="32289" y="319611"/>
                </a:lnTo>
                <a:lnTo>
                  <a:pt x="18337" y="367159"/>
                </a:lnTo>
                <a:lnTo>
                  <a:pt x="8227" y="416260"/>
                </a:lnTo>
                <a:lnTo>
                  <a:pt x="2076" y="466578"/>
                </a:lnTo>
                <a:lnTo>
                  <a:pt x="0" y="517778"/>
                </a:lnTo>
                <a:lnTo>
                  <a:pt x="0" y="4911471"/>
                </a:lnTo>
                <a:lnTo>
                  <a:pt x="2076" y="4962671"/>
                </a:lnTo>
                <a:lnTo>
                  <a:pt x="8227" y="5012989"/>
                </a:lnTo>
                <a:lnTo>
                  <a:pt x="18337" y="5062090"/>
                </a:lnTo>
                <a:lnTo>
                  <a:pt x="32289" y="5109638"/>
                </a:lnTo>
                <a:lnTo>
                  <a:pt x="49969" y="5155299"/>
                </a:lnTo>
                <a:lnTo>
                  <a:pt x="71258" y="5198739"/>
                </a:lnTo>
                <a:lnTo>
                  <a:pt x="96043" y="5239621"/>
                </a:lnTo>
                <a:lnTo>
                  <a:pt x="124205" y="5277612"/>
                </a:lnTo>
                <a:lnTo>
                  <a:pt x="159942" y="5316582"/>
                </a:lnTo>
                <a:lnTo>
                  <a:pt x="198732" y="5350134"/>
                </a:lnTo>
                <a:lnTo>
                  <a:pt x="240158" y="5378056"/>
                </a:lnTo>
                <a:lnTo>
                  <a:pt x="283806" y="5400138"/>
                </a:lnTo>
                <a:lnTo>
                  <a:pt x="329261" y="5416171"/>
                </a:lnTo>
                <a:lnTo>
                  <a:pt x="376105" y="5425945"/>
                </a:lnTo>
                <a:lnTo>
                  <a:pt x="423925" y="5429250"/>
                </a:lnTo>
                <a:lnTo>
                  <a:pt x="4767198" y="5429250"/>
                </a:lnTo>
                <a:lnTo>
                  <a:pt x="4815019" y="5425945"/>
                </a:lnTo>
                <a:lnTo>
                  <a:pt x="4861863" y="5416171"/>
                </a:lnTo>
                <a:lnTo>
                  <a:pt x="4907318" y="5400138"/>
                </a:lnTo>
                <a:lnTo>
                  <a:pt x="4950966" y="5378056"/>
                </a:lnTo>
                <a:lnTo>
                  <a:pt x="4992392" y="5350134"/>
                </a:lnTo>
                <a:lnTo>
                  <a:pt x="5031182" y="5316582"/>
                </a:lnTo>
                <a:lnTo>
                  <a:pt x="5066919" y="5277612"/>
                </a:lnTo>
                <a:lnTo>
                  <a:pt x="5095081" y="5239621"/>
                </a:lnTo>
                <a:lnTo>
                  <a:pt x="5119866" y="5198739"/>
                </a:lnTo>
                <a:lnTo>
                  <a:pt x="5141155" y="5155299"/>
                </a:lnTo>
                <a:lnTo>
                  <a:pt x="5158835" y="5109638"/>
                </a:lnTo>
                <a:lnTo>
                  <a:pt x="5172787" y="5062090"/>
                </a:lnTo>
                <a:lnTo>
                  <a:pt x="5182897" y="5012989"/>
                </a:lnTo>
                <a:lnTo>
                  <a:pt x="5189048" y="4962671"/>
                </a:lnTo>
                <a:lnTo>
                  <a:pt x="5191125" y="4911471"/>
                </a:lnTo>
                <a:lnTo>
                  <a:pt x="5191125" y="517778"/>
                </a:lnTo>
                <a:lnTo>
                  <a:pt x="5189048" y="466578"/>
                </a:lnTo>
                <a:lnTo>
                  <a:pt x="5182897" y="416260"/>
                </a:lnTo>
                <a:lnTo>
                  <a:pt x="5172787" y="367159"/>
                </a:lnTo>
                <a:lnTo>
                  <a:pt x="5158835" y="319611"/>
                </a:lnTo>
                <a:lnTo>
                  <a:pt x="5141155" y="273950"/>
                </a:lnTo>
                <a:lnTo>
                  <a:pt x="5119866" y="230510"/>
                </a:lnTo>
                <a:lnTo>
                  <a:pt x="5095081" y="189628"/>
                </a:lnTo>
                <a:lnTo>
                  <a:pt x="5066919" y="151637"/>
                </a:lnTo>
                <a:lnTo>
                  <a:pt x="5031182" y="112687"/>
                </a:lnTo>
                <a:lnTo>
                  <a:pt x="4992392" y="79143"/>
                </a:lnTo>
                <a:lnTo>
                  <a:pt x="4950966" y="51220"/>
                </a:lnTo>
                <a:lnTo>
                  <a:pt x="4907318" y="29131"/>
                </a:lnTo>
                <a:lnTo>
                  <a:pt x="4861863" y="13089"/>
                </a:lnTo>
                <a:lnTo>
                  <a:pt x="4815019" y="3307"/>
                </a:lnTo>
                <a:lnTo>
                  <a:pt x="4767198" y="0"/>
                </a:lnTo>
                <a:close/>
              </a:path>
            </a:pathLst>
          </a:custGeom>
          <a:solidFill>
            <a:srgbClr val="FFFFFF"/>
          </a:solidFill>
        </p:spPr>
        <p:txBody>
          <a:bodyPr wrap="square" lIns="0" tIns="0" rIns="0" bIns="0" rtlCol="0"/>
          <a:lstStyle/>
          <a:p>
            <a:endParaRPr/>
          </a:p>
        </p:txBody>
      </p:sp>
      <p:sp>
        <p:nvSpPr>
          <p:cNvPr id="19" name="bg object 19"/>
          <p:cNvSpPr/>
          <p:nvPr/>
        </p:nvSpPr>
        <p:spPr>
          <a:xfrm>
            <a:off x="10144125" y="4229100"/>
            <a:ext cx="4657725" cy="1828800"/>
          </a:xfrm>
          <a:custGeom>
            <a:avLst/>
            <a:gdLst/>
            <a:ahLst/>
            <a:cxnLst/>
            <a:rect l="l" t="t" r="r" b="b"/>
            <a:pathLst>
              <a:path w="4657725" h="1828800">
                <a:moveTo>
                  <a:pt x="4323080" y="0"/>
                </a:moveTo>
                <a:lnTo>
                  <a:pt x="334645" y="0"/>
                </a:lnTo>
                <a:lnTo>
                  <a:pt x="298187" y="3029"/>
                </a:lnTo>
                <a:lnTo>
                  <a:pt x="228884" y="26319"/>
                </a:lnTo>
                <a:lnTo>
                  <a:pt x="165758" y="70485"/>
                </a:lnTo>
                <a:lnTo>
                  <a:pt x="137022" y="99608"/>
                </a:lnTo>
                <a:lnTo>
                  <a:pt x="110444" y="133006"/>
                </a:lnTo>
                <a:lnTo>
                  <a:pt x="86227" y="170362"/>
                </a:lnTo>
                <a:lnTo>
                  <a:pt x="64576" y="211363"/>
                </a:lnTo>
                <a:lnTo>
                  <a:pt x="45696" y="255693"/>
                </a:lnTo>
                <a:lnTo>
                  <a:pt x="29790" y="303037"/>
                </a:lnTo>
                <a:lnTo>
                  <a:pt x="17063" y="353080"/>
                </a:lnTo>
                <a:lnTo>
                  <a:pt x="7720" y="405507"/>
                </a:lnTo>
                <a:lnTo>
                  <a:pt x="1964" y="460004"/>
                </a:lnTo>
                <a:lnTo>
                  <a:pt x="0" y="516254"/>
                </a:lnTo>
                <a:lnTo>
                  <a:pt x="0" y="1312545"/>
                </a:lnTo>
                <a:lnTo>
                  <a:pt x="1964" y="1368795"/>
                </a:lnTo>
                <a:lnTo>
                  <a:pt x="7720" y="1423292"/>
                </a:lnTo>
                <a:lnTo>
                  <a:pt x="17063" y="1475719"/>
                </a:lnTo>
                <a:lnTo>
                  <a:pt x="29790" y="1525762"/>
                </a:lnTo>
                <a:lnTo>
                  <a:pt x="45696" y="1573106"/>
                </a:lnTo>
                <a:lnTo>
                  <a:pt x="64576" y="1617436"/>
                </a:lnTo>
                <a:lnTo>
                  <a:pt x="86227" y="1658437"/>
                </a:lnTo>
                <a:lnTo>
                  <a:pt x="110444" y="1695793"/>
                </a:lnTo>
                <a:lnTo>
                  <a:pt x="137022" y="1729191"/>
                </a:lnTo>
                <a:lnTo>
                  <a:pt x="165758" y="1758314"/>
                </a:lnTo>
                <a:lnTo>
                  <a:pt x="196447" y="1782849"/>
                </a:lnTo>
                <a:lnTo>
                  <a:pt x="262866" y="1816892"/>
                </a:lnTo>
                <a:lnTo>
                  <a:pt x="334645" y="1828800"/>
                </a:lnTo>
                <a:lnTo>
                  <a:pt x="4323080" y="1828800"/>
                </a:lnTo>
                <a:lnTo>
                  <a:pt x="4394858" y="1816892"/>
                </a:lnTo>
                <a:lnTo>
                  <a:pt x="4461277" y="1782849"/>
                </a:lnTo>
                <a:lnTo>
                  <a:pt x="4491966" y="1758314"/>
                </a:lnTo>
                <a:lnTo>
                  <a:pt x="4520702" y="1729191"/>
                </a:lnTo>
                <a:lnTo>
                  <a:pt x="4547280" y="1695793"/>
                </a:lnTo>
                <a:lnTo>
                  <a:pt x="4571497" y="1658437"/>
                </a:lnTo>
                <a:lnTo>
                  <a:pt x="4593148" y="1617436"/>
                </a:lnTo>
                <a:lnTo>
                  <a:pt x="4612028" y="1573106"/>
                </a:lnTo>
                <a:lnTo>
                  <a:pt x="4627934" y="1525762"/>
                </a:lnTo>
                <a:lnTo>
                  <a:pt x="4640661" y="1475719"/>
                </a:lnTo>
                <a:lnTo>
                  <a:pt x="4650004" y="1423292"/>
                </a:lnTo>
                <a:lnTo>
                  <a:pt x="4655760" y="1368795"/>
                </a:lnTo>
                <a:lnTo>
                  <a:pt x="4657725" y="1312545"/>
                </a:lnTo>
                <a:lnTo>
                  <a:pt x="4657725" y="516254"/>
                </a:lnTo>
                <a:lnTo>
                  <a:pt x="4656085" y="465233"/>
                </a:lnTo>
                <a:lnTo>
                  <a:pt x="4651228" y="415075"/>
                </a:lnTo>
                <a:lnTo>
                  <a:pt x="4643245" y="366120"/>
                </a:lnTo>
                <a:lnTo>
                  <a:pt x="4632229" y="318706"/>
                </a:lnTo>
                <a:lnTo>
                  <a:pt x="4618273" y="273174"/>
                </a:lnTo>
                <a:lnTo>
                  <a:pt x="4601467" y="229862"/>
                </a:lnTo>
                <a:lnTo>
                  <a:pt x="4581906" y="189109"/>
                </a:lnTo>
                <a:lnTo>
                  <a:pt x="4559681" y="151257"/>
                </a:lnTo>
                <a:lnTo>
                  <a:pt x="4526535" y="106406"/>
                </a:lnTo>
                <a:lnTo>
                  <a:pt x="4490183" y="68975"/>
                </a:lnTo>
                <a:lnTo>
                  <a:pt x="4451143" y="39290"/>
                </a:lnTo>
                <a:lnTo>
                  <a:pt x="4409933" y="17681"/>
                </a:lnTo>
                <a:lnTo>
                  <a:pt x="4367073" y="4474"/>
                </a:lnTo>
                <a:lnTo>
                  <a:pt x="4323080" y="0"/>
                </a:lnTo>
                <a:close/>
              </a:path>
            </a:pathLst>
          </a:custGeom>
          <a:solidFill>
            <a:srgbClr val="154D56"/>
          </a:solidFill>
        </p:spPr>
        <p:txBody>
          <a:bodyPr wrap="square" lIns="0" tIns="0" rIns="0" bIns="0" rtlCol="0"/>
          <a:lstStyle/>
          <a:p>
            <a:endParaRPr/>
          </a:p>
        </p:txBody>
      </p:sp>
      <p:sp>
        <p:nvSpPr>
          <p:cNvPr id="20" name="bg object 20"/>
          <p:cNvSpPr/>
          <p:nvPr/>
        </p:nvSpPr>
        <p:spPr>
          <a:xfrm>
            <a:off x="3695700" y="3771900"/>
            <a:ext cx="5181600" cy="5581650"/>
          </a:xfrm>
          <a:custGeom>
            <a:avLst/>
            <a:gdLst/>
            <a:ahLst/>
            <a:cxnLst/>
            <a:rect l="l" t="t" r="r" b="b"/>
            <a:pathLst>
              <a:path w="5181600" h="5581650">
                <a:moveTo>
                  <a:pt x="4758435" y="0"/>
                </a:moveTo>
                <a:lnTo>
                  <a:pt x="423163" y="0"/>
                </a:lnTo>
                <a:lnTo>
                  <a:pt x="375405" y="3400"/>
                </a:lnTo>
                <a:lnTo>
                  <a:pt x="328633" y="13456"/>
                </a:lnTo>
                <a:lnTo>
                  <a:pt x="283258" y="29951"/>
                </a:lnTo>
                <a:lnTo>
                  <a:pt x="239691" y="52666"/>
                </a:lnTo>
                <a:lnTo>
                  <a:pt x="198344" y="81383"/>
                </a:lnTo>
                <a:lnTo>
                  <a:pt x="159627" y="115886"/>
                </a:lnTo>
                <a:lnTo>
                  <a:pt x="123951" y="155955"/>
                </a:lnTo>
                <a:lnTo>
                  <a:pt x="95836" y="194961"/>
                </a:lnTo>
                <a:lnTo>
                  <a:pt x="71098" y="236970"/>
                </a:lnTo>
                <a:lnTo>
                  <a:pt x="49851" y="281627"/>
                </a:lnTo>
                <a:lnTo>
                  <a:pt x="32210" y="328580"/>
                </a:lnTo>
                <a:lnTo>
                  <a:pt x="18290" y="377474"/>
                </a:lnTo>
                <a:lnTo>
                  <a:pt x="8205" y="427954"/>
                </a:lnTo>
                <a:lnTo>
                  <a:pt x="2070" y="479666"/>
                </a:lnTo>
                <a:lnTo>
                  <a:pt x="0" y="532257"/>
                </a:lnTo>
                <a:lnTo>
                  <a:pt x="0" y="5049393"/>
                </a:lnTo>
                <a:lnTo>
                  <a:pt x="2070" y="5101980"/>
                </a:lnTo>
                <a:lnTo>
                  <a:pt x="8205" y="5153687"/>
                </a:lnTo>
                <a:lnTo>
                  <a:pt x="18290" y="5204162"/>
                </a:lnTo>
                <a:lnTo>
                  <a:pt x="32210" y="5253053"/>
                </a:lnTo>
                <a:lnTo>
                  <a:pt x="49851" y="5300009"/>
                </a:lnTo>
                <a:lnTo>
                  <a:pt x="71098" y="5344679"/>
                </a:lnTo>
                <a:lnTo>
                  <a:pt x="95836" y="5386712"/>
                </a:lnTo>
                <a:lnTo>
                  <a:pt x="123951" y="5425757"/>
                </a:lnTo>
                <a:lnTo>
                  <a:pt x="159627" y="5465819"/>
                </a:lnTo>
                <a:lnTo>
                  <a:pt x="198344" y="5500311"/>
                </a:lnTo>
                <a:lnTo>
                  <a:pt x="239691" y="5529017"/>
                </a:lnTo>
                <a:lnTo>
                  <a:pt x="283258" y="5551719"/>
                </a:lnTo>
                <a:lnTo>
                  <a:pt x="328633" y="5568203"/>
                </a:lnTo>
                <a:lnTo>
                  <a:pt x="375405" y="5578252"/>
                </a:lnTo>
                <a:lnTo>
                  <a:pt x="423163" y="5581650"/>
                </a:lnTo>
                <a:lnTo>
                  <a:pt x="4758435" y="5581650"/>
                </a:lnTo>
                <a:lnTo>
                  <a:pt x="4806194" y="5578252"/>
                </a:lnTo>
                <a:lnTo>
                  <a:pt x="4852966" y="5568203"/>
                </a:lnTo>
                <a:lnTo>
                  <a:pt x="4898341" y="5551719"/>
                </a:lnTo>
                <a:lnTo>
                  <a:pt x="4941908" y="5529017"/>
                </a:lnTo>
                <a:lnTo>
                  <a:pt x="4983255" y="5500311"/>
                </a:lnTo>
                <a:lnTo>
                  <a:pt x="5021972" y="5465819"/>
                </a:lnTo>
                <a:lnTo>
                  <a:pt x="5057648" y="5425757"/>
                </a:lnTo>
                <a:lnTo>
                  <a:pt x="5085763" y="5386712"/>
                </a:lnTo>
                <a:lnTo>
                  <a:pt x="5110501" y="5344679"/>
                </a:lnTo>
                <a:lnTo>
                  <a:pt x="5131748" y="5300009"/>
                </a:lnTo>
                <a:lnTo>
                  <a:pt x="5149389" y="5253053"/>
                </a:lnTo>
                <a:lnTo>
                  <a:pt x="5163309" y="5204162"/>
                </a:lnTo>
                <a:lnTo>
                  <a:pt x="5173394" y="5153687"/>
                </a:lnTo>
                <a:lnTo>
                  <a:pt x="5179529" y="5101980"/>
                </a:lnTo>
                <a:lnTo>
                  <a:pt x="5181600" y="5049393"/>
                </a:lnTo>
                <a:lnTo>
                  <a:pt x="5181600" y="532257"/>
                </a:lnTo>
                <a:lnTo>
                  <a:pt x="5179529" y="479666"/>
                </a:lnTo>
                <a:lnTo>
                  <a:pt x="5173394" y="427954"/>
                </a:lnTo>
                <a:lnTo>
                  <a:pt x="5163309" y="377474"/>
                </a:lnTo>
                <a:lnTo>
                  <a:pt x="5149389" y="328580"/>
                </a:lnTo>
                <a:lnTo>
                  <a:pt x="5131748" y="281627"/>
                </a:lnTo>
                <a:lnTo>
                  <a:pt x="5110501" y="236970"/>
                </a:lnTo>
                <a:lnTo>
                  <a:pt x="5085763" y="194961"/>
                </a:lnTo>
                <a:lnTo>
                  <a:pt x="5057648" y="155955"/>
                </a:lnTo>
                <a:lnTo>
                  <a:pt x="5021972" y="115886"/>
                </a:lnTo>
                <a:lnTo>
                  <a:pt x="4983255" y="81383"/>
                </a:lnTo>
                <a:lnTo>
                  <a:pt x="4941908" y="52666"/>
                </a:lnTo>
                <a:lnTo>
                  <a:pt x="4898341" y="29951"/>
                </a:lnTo>
                <a:lnTo>
                  <a:pt x="4852966" y="13456"/>
                </a:lnTo>
                <a:lnTo>
                  <a:pt x="4806194" y="3400"/>
                </a:lnTo>
                <a:lnTo>
                  <a:pt x="4758435" y="0"/>
                </a:lnTo>
                <a:close/>
              </a:path>
            </a:pathLst>
          </a:custGeom>
          <a:solidFill>
            <a:srgbClr val="FFFFFF"/>
          </a:solidFill>
        </p:spPr>
        <p:txBody>
          <a:bodyPr wrap="square" lIns="0" tIns="0" rIns="0" bIns="0" rtlCol="0"/>
          <a:lstStyle/>
          <a:p>
            <a:endParaRPr/>
          </a:p>
        </p:txBody>
      </p:sp>
      <p:sp>
        <p:nvSpPr>
          <p:cNvPr id="21" name="bg object 21"/>
          <p:cNvSpPr/>
          <p:nvPr/>
        </p:nvSpPr>
        <p:spPr>
          <a:xfrm>
            <a:off x="3952875" y="4238625"/>
            <a:ext cx="4657725" cy="1695450"/>
          </a:xfrm>
          <a:custGeom>
            <a:avLst/>
            <a:gdLst/>
            <a:ahLst/>
            <a:cxnLst/>
            <a:rect l="l" t="t" r="r" b="b"/>
            <a:pathLst>
              <a:path w="4657725" h="1695450">
                <a:moveTo>
                  <a:pt x="4323080" y="0"/>
                </a:moveTo>
                <a:lnTo>
                  <a:pt x="334645" y="0"/>
                </a:lnTo>
                <a:lnTo>
                  <a:pt x="295624" y="3219"/>
                </a:lnTo>
                <a:lnTo>
                  <a:pt x="257924" y="12638"/>
                </a:lnTo>
                <a:lnTo>
                  <a:pt x="221796" y="27898"/>
                </a:lnTo>
                <a:lnTo>
                  <a:pt x="187491" y="48639"/>
                </a:lnTo>
                <a:lnTo>
                  <a:pt x="155260" y="74502"/>
                </a:lnTo>
                <a:lnTo>
                  <a:pt x="125356" y="105129"/>
                </a:lnTo>
                <a:lnTo>
                  <a:pt x="98028" y="140160"/>
                </a:lnTo>
                <a:lnTo>
                  <a:pt x="73528" y="179236"/>
                </a:lnTo>
                <a:lnTo>
                  <a:pt x="52108" y="221999"/>
                </a:lnTo>
                <a:lnTo>
                  <a:pt x="34019" y="268088"/>
                </a:lnTo>
                <a:lnTo>
                  <a:pt x="19513" y="317145"/>
                </a:lnTo>
                <a:lnTo>
                  <a:pt x="8840" y="368812"/>
                </a:lnTo>
                <a:lnTo>
                  <a:pt x="2251" y="422728"/>
                </a:lnTo>
                <a:lnTo>
                  <a:pt x="0" y="478536"/>
                </a:lnTo>
                <a:lnTo>
                  <a:pt x="0" y="1216914"/>
                </a:lnTo>
                <a:lnTo>
                  <a:pt x="2251" y="1272721"/>
                </a:lnTo>
                <a:lnTo>
                  <a:pt x="8840" y="1326637"/>
                </a:lnTo>
                <a:lnTo>
                  <a:pt x="19513" y="1378304"/>
                </a:lnTo>
                <a:lnTo>
                  <a:pt x="34019" y="1427361"/>
                </a:lnTo>
                <a:lnTo>
                  <a:pt x="52108" y="1473450"/>
                </a:lnTo>
                <a:lnTo>
                  <a:pt x="73528" y="1516213"/>
                </a:lnTo>
                <a:lnTo>
                  <a:pt x="98028" y="1555289"/>
                </a:lnTo>
                <a:lnTo>
                  <a:pt x="125356" y="1590320"/>
                </a:lnTo>
                <a:lnTo>
                  <a:pt x="155260" y="1620947"/>
                </a:lnTo>
                <a:lnTo>
                  <a:pt x="187491" y="1646810"/>
                </a:lnTo>
                <a:lnTo>
                  <a:pt x="221796" y="1667551"/>
                </a:lnTo>
                <a:lnTo>
                  <a:pt x="257924" y="1682811"/>
                </a:lnTo>
                <a:lnTo>
                  <a:pt x="295624" y="1692230"/>
                </a:lnTo>
                <a:lnTo>
                  <a:pt x="334645" y="1695450"/>
                </a:lnTo>
                <a:lnTo>
                  <a:pt x="4323080" y="1695450"/>
                </a:lnTo>
                <a:lnTo>
                  <a:pt x="4362100" y="1692230"/>
                </a:lnTo>
                <a:lnTo>
                  <a:pt x="4399800" y="1682811"/>
                </a:lnTo>
                <a:lnTo>
                  <a:pt x="4435928" y="1667551"/>
                </a:lnTo>
                <a:lnTo>
                  <a:pt x="4470233" y="1646810"/>
                </a:lnTo>
                <a:lnTo>
                  <a:pt x="4502464" y="1620947"/>
                </a:lnTo>
                <a:lnTo>
                  <a:pt x="4532368" y="1590320"/>
                </a:lnTo>
                <a:lnTo>
                  <a:pt x="4559696" y="1555289"/>
                </a:lnTo>
                <a:lnTo>
                  <a:pt x="4584196" y="1516213"/>
                </a:lnTo>
                <a:lnTo>
                  <a:pt x="4605616" y="1473450"/>
                </a:lnTo>
                <a:lnTo>
                  <a:pt x="4623705" y="1427361"/>
                </a:lnTo>
                <a:lnTo>
                  <a:pt x="4638211" y="1378304"/>
                </a:lnTo>
                <a:lnTo>
                  <a:pt x="4648884" y="1326637"/>
                </a:lnTo>
                <a:lnTo>
                  <a:pt x="4655473" y="1272721"/>
                </a:lnTo>
                <a:lnTo>
                  <a:pt x="4657725" y="1216914"/>
                </a:lnTo>
                <a:lnTo>
                  <a:pt x="4657725" y="478536"/>
                </a:lnTo>
                <a:lnTo>
                  <a:pt x="4655586" y="424551"/>
                </a:lnTo>
                <a:lnTo>
                  <a:pt x="4649262" y="371662"/>
                </a:lnTo>
                <a:lnTo>
                  <a:pt x="4638890" y="320342"/>
                </a:lnTo>
                <a:lnTo>
                  <a:pt x="4624608" y="271063"/>
                </a:lnTo>
                <a:lnTo>
                  <a:pt x="4606554" y="224299"/>
                </a:lnTo>
                <a:lnTo>
                  <a:pt x="4584866" y="180522"/>
                </a:lnTo>
                <a:lnTo>
                  <a:pt x="4559681" y="140208"/>
                </a:lnTo>
                <a:lnTo>
                  <a:pt x="4526535" y="98645"/>
                </a:lnTo>
                <a:lnTo>
                  <a:pt x="4490183" y="63951"/>
                </a:lnTo>
                <a:lnTo>
                  <a:pt x="4451143" y="36433"/>
                </a:lnTo>
                <a:lnTo>
                  <a:pt x="4409933" y="16397"/>
                </a:lnTo>
                <a:lnTo>
                  <a:pt x="4367073" y="4150"/>
                </a:lnTo>
                <a:lnTo>
                  <a:pt x="4323080" y="0"/>
                </a:lnTo>
                <a:close/>
              </a:path>
            </a:pathLst>
          </a:custGeom>
          <a:solidFill>
            <a:srgbClr val="22255F"/>
          </a:solidFill>
        </p:spPr>
        <p:txBody>
          <a:bodyPr wrap="square" lIns="0" tIns="0" rIns="0" bIns="0" rtlCol="0"/>
          <a:lstStyle/>
          <a:p>
            <a:endParaRPr/>
          </a:p>
        </p:txBody>
      </p:sp>
      <p:pic>
        <p:nvPicPr>
          <p:cNvPr id="22" name="bg object 22"/>
          <p:cNvPicPr/>
          <p:nvPr/>
        </p:nvPicPr>
        <p:blipFill>
          <a:blip r:embed="rId4" cstate="print"/>
          <a:stretch>
            <a:fillRect/>
          </a:stretch>
        </p:blipFill>
        <p:spPr>
          <a:xfrm>
            <a:off x="1609725" y="1028700"/>
            <a:ext cx="1657350" cy="1543050"/>
          </a:xfrm>
          <a:prstGeom prst="rect">
            <a:avLst/>
          </a:prstGeom>
        </p:spPr>
      </p:pic>
      <p:sp>
        <p:nvSpPr>
          <p:cNvPr id="23" name="bg object 23"/>
          <p:cNvSpPr/>
          <p:nvPr/>
        </p:nvSpPr>
        <p:spPr>
          <a:xfrm>
            <a:off x="15044801" y="1033525"/>
            <a:ext cx="2676525" cy="609600"/>
          </a:xfrm>
          <a:custGeom>
            <a:avLst/>
            <a:gdLst/>
            <a:ahLst/>
            <a:cxnLst/>
            <a:rect l="l" t="t" r="r" b="b"/>
            <a:pathLst>
              <a:path w="2676525" h="609600">
                <a:moveTo>
                  <a:pt x="2370327" y="0"/>
                </a:moveTo>
                <a:lnTo>
                  <a:pt x="2419977" y="3987"/>
                </a:lnTo>
                <a:lnTo>
                  <a:pt x="2467082" y="15532"/>
                </a:lnTo>
                <a:lnTo>
                  <a:pt x="2511011" y="34008"/>
                </a:lnTo>
                <a:lnTo>
                  <a:pt x="2551133" y="58789"/>
                </a:lnTo>
                <a:lnTo>
                  <a:pt x="2586815" y="89249"/>
                </a:lnTo>
                <a:lnTo>
                  <a:pt x="2617426" y="124760"/>
                </a:lnTo>
                <a:lnTo>
                  <a:pt x="2642334" y="164697"/>
                </a:lnTo>
                <a:lnTo>
                  <a:pt x="2660908" y="208434"/>
                </a:lnTo>
                <a:lnTo>
                  <a:pt x="2672515" y="255343"/>
                </a:lnTo>
                <a:lnTo>
                  <a:pt x="2676525" y="304800"/>
                </a:lnTo>
                <a:lnTo>
                  <a:pt x="2672515" y="354221"/>
                </a:lnTo>
                <a:lnTo>
                  <a:pt x="2660908" y="401103"/>
                </a:lnTo>
                <a:lnTo>
                  <a:pt x="2642334" y="444818"/>
                </a:lnTo>
                <a:lnTo>
                  <a:pt x="2617426" y="484739"/>
                </a:lnTo>
                <a:lnTo>
                  <a:pt x="2586815" y="520239"/>
                </a:lnTo>
                <a:lnTo>
                  <a:pt x="2551133" y="550691"/>
                </a:lnTo>
                <a:lnTo>
                  <a:pt x="2511011" y="575467"/>
                </a:lnTo>
                <a:lnTo>
                  <a:pt x="2467082" y="593941"/>
                </a:lnTo>
                <a:lnTo>
                  <a:pt x="2419977" y="605485"/>
                </a:lnTo>
                <a:lnTo>
                  <a:pt x="2370327" y="609473"/>
                </a:lnTo>
                <a:lnTo>
                  <a:pt x="306069" y="609473"/>
                </a:lnTo>
                <a:lnTo>
                  <a:pt x="256424" y="605485"/>
                </a:lnTo>
                <a:lnTo>
                  <a:pt x="209328" y="593941"/>
                </a:lnTo>
                <a:lnTo>
                  <a:pt x="165413" y="575467"/>
                </a:lnTo>
                <a:lnTo>
                  <a:pt x="125309" y="550691"/>
                </a:lnTo>
                <a:lnTo>
                  <a:pt x="89646" y="520239"/>
                </a:lnTo>
                <a:lnTo>
                  <a:pt x="59053" y="484739"/>
                </a:lnTo>
                <a:lnTo>
                  <a:pt x="34163" y="444818"/>
                </a:lnTo>
                <a:lnTo>
                  <a:pt x="15603" y="401103"/>
                </a:lnTo>
                <a:lnTo>
                  <a:pt x="4005" y="354221"/>
                </a:lnTo>
                <a:lnTo>
                  <a:pt x="0" y="304800"/>
                </a:lnTo>
                <a:lnTo>
                  <a:pt x="4005" y="255343"/>
                </a:lnTo>
                <a:lnTo>
                  <a:pt x="15603" y="208434"/>
                </a:lnTo>
                <a:lnTo>
                  <a:pt x="34163" y="164697"/>
                </a:lnTo>
                <a:lnTo>
                  <a:pt x="59053" y="124760"/>
                </a:lnTo>
                <a:lnTo>
                  <a:pt x="89646" y="89249"/>
                </a:lnTo>
                <a:lnTo>
                  <a:pt x="125309" y="58789"/>
                </a:lnTo>
                <a:lnTo>
                  <a:pt x="165413" y="34008"/>
                </a:lnTo>
                <a:lnTo>
                  <a:pt x="209328" y="15532"/>
                </a:lnTo>
                <a:lnTo>
                  <a:pt x="256424" y="3987"/>
                </a:lnTo>
                <a:lnTo>
                  <a:pt x="306069" y="0"/>
                </a:lnTo>
                <a:lnTo>
                  <a:pt x="2370327" y="0"/>
                </a:lnTo>
                <a:close/>
              </a:path>
            </a:pathLst>
          </a:custGeom>
          <a:ln w="9525">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7000"/>
          </a:xfrm>
          <a:prstGeom prst="rect">
            <a:avLst/>
          </a:prstGeom>
        </p:spPr>
      </p:pic>
      <p:pic>
        <p:nvPicPr>
          <p:cNvPr id="17" name="bg object 17"/>
          <p:cNvPicPr/>
          <p:nvPr/>
        </p:nvPicPr>
        <p:blipFill>
          <a:blip r:embed="rId3" cstate="print"/>
          <a:stretch>
            <a:fillRect/>
          </a:stretch>
        </p:blipFill>
        <p:spPr>
          <a:xfrm>
            <a:off x="3943350" y="0"/>
            <a:ext cx="14344650" cy="10286997"/>
          </a:xfrm>
          <a:prstGeom prst="rect">
            <a:avLst/>
          </a:prstGeom>
        </p:spPr>
      </p:pic>
      <p:sp>
        <p:nvSpPr>
          <p:cNvPr id="18" name="bg object 18"/>
          <p:cNvSpPr/>
          <p:nvPr/>
        </p:nvSpPr>
        <p:spPr>
          <a:xfrm>
            <a:off x="6345934" y="0"/>
            <a:ext cx="2179320" cy="10287000"/>
          </a:xfrm>
          <a:custGeom>
            <a:avLst/>
            <a:gdLst/>
            <a:ahLst/>
            <a:cxnLst/>
            <a:rect l="l" t="t" r="r" b="b"/>
            <a:pathLst>
              <a:path w="2179320" h="10287000">
                <a:moveTo>
                  <a:pt x="325625" y="10287000"/>
                </a:moveTo>
                <a:lnTo>
                  <a:pt x="351556" y="10257025"/>
                </a:lnTo>
                <a:lnTo>
                  <a:pt x="389359" y="10212645"/>
                </a:lnTo>
                <a:lnTo>
                  <a:pt x="426827" y="10167973"/>
                </a:lnTo>
                <a:lnTo>
                  <a:pt x="463957" y="10123009"/>
                </a:lnTo>
                <a:lnTo>
                  <a:pt x="500747" y="10077757"/>
                </a:lnTo>
                <a:lnTo>
                  <a:pt x="537196" y="10032218"/>
                </a:lnTo>
                <a:lnTo>
                  <a:pt x="573300" y="9986394"/>
                </a:lnTo>
                <a:lnTo>
                  <a:pt x="609059" y="9940287"/>
                </a:lnTo>
                <a:lnTo>
                  <a:pt x="644470" y="9893899"/>
                </a:lnTo>
                <a:lnTo>
                  <a:pt x="679532" y="9847232"/>
                </a:lnTo>
                <a:lnTo>
                  <a:pt x="714242" y="9800288"/>
                </a:lnTo>
                <a:lnTo>
                  <a:pt x="748598" y="9753068"/>
                </a:lnTo>
                <a:lnTo>
                  <a:pt x="782599" y="9705575"/>
                </a:lnTo>
                <a:lnTo>
                  <a:pt x="816243" y="9657811"/>
                </a:lnTo>
                <a:lnTo>
                  <a:pt x="849527" y="9609778"/>
                </a:lnTo>
                <a:lnTo>
                  <a:pt x="882450" y="9561477"/>
                </a:lnTo>
                <a:lnTo>
                  <a:pt x="915009" y="9512910"/>
                </a:lnTo>
                <a:lnTo>
                  <a:pt x="947203" y="9464081"/>
                </a:lnTo>
                <a:lnTo>
                  <a:pt x="979030" y="9414989"/>
                </a:lnTo>
                <a:lnTo>
                  <a:pt x="1010488" y="9365638"/>
                </a:lnTo>
                <a:lnTo>
                  <a:pt x="1041575" y="9316030"/>
                </a:lnTo>
                <a:lnTo>
                  <a:pt x="1072289" y="9266165"/>
                </a:lnTo>
                <a:lnTo>
                  <a:pt x="1102628" y="9216047"/>
                </a:lnTo>
                <a:lnTo>
                  <a:pt x="1132590" y="9165678"/>
                </a:lnTo>
                <a:lnTo>
                  <a:pt x="1162172" y="9115058"/>
                </a:lnTo>
                <a:lnTo>
                  <a:pt x="1191374" y="9064191"/>
                </a:lnTo>
                <a:lnTo>
                  <a:pt x="1220194" y="9013077"/>
                </a:lnTo>
                <a:lnTo>
                  <a:pt x="1248628" y="8961720"/>
                </a:lnTo>
                <a:lnTo>
                  <a:pt x="1276676" y="8910120"/>
                </a:lnTo>
                <a:lnTo>
                  <a:pt x="1304335" y="8858281"/>
                </a:lnTo>
                <a:lnTo>
                  <a:pt x="1331603" y="8806203"/>
                </a:lnTo>
                <a:lnTo>
                  <a:pt x="1358479" y="8753890"/>
                </a:lnTo>
                <a:lnTo>
                  <a:pt x="1384960" y="8701342"/>
                </a:lnTo>
                <a:lnTo>
                  <a:pt x="1411045" y="8648562"/>
                </a:lnTo>
                <a:lnTo>
                  <a:pt x="1436731" y="8595551"/>
                </a:lnTo>
                <a:lnTo>
                  <a:pt x="1462017" y="8542312"/>
                </a:lnTo>
                <a:lnTo>
                  <a:pt x="1486900" y="8488847"/>
                </a:lnTo>
                <a:lnTo>
                  <a:pt x="1511379" y="8435158"/>
                </a:lnTo>
                <a:lnTo>
                  <a:pt x="1535452" y="8381245"/>
                </a:lnTo>
                <a:lnTo>
                  <a:pt x="1559117" y="8327113"/>
                </a:lnTo>
                <a:lnTo>
                  <a:pt x="1582371" y="8272761"/>
                </a:lnTo>
                <a:lnTo>
                  <a:pt x="1605213" y="8218194"/>
                </a:lnTo>
                <a:lnTo>
                  <a:pt x="1627642" y="8163411"/>
                </a:lnTo>
                <a:lnTo>
                  <a:pt x="1649654" y="8108416"/>
                </a:lnTo>
                <a:lnTo>
                  <a:pt x="1671248" y="8053210"/>
                </a:lnTo>
                <a:lnTo>
                  <a:pt x="1692422" y="7997795"/>
                </a:lnTo>
                <a:lnTo>
                  <a:pt x="1713175" y="7942173"/>
                </a:lnTo>
                <a:lnTo>
                  <a:pt x="1733503" y="7886346"/>
                </a:lnTo>
                <a:lnTo>
                  <a:pt x="1753406" y="7830316"/>
                </a:lnTo>
                <a:lnTo>
                  <a:pt x="1772881" y="7774086"/>
                </a:lnTo>
                <a:lnTo>
                  <a:pt x="1791926" y="7717656"/>
                </a:lnTo>
                <a:lnTo>
                  <a:pt x="1810540" y="7661029"/>
                </a:lnTo>
                <a:lnTo>
                  <a:pt x="1828719" y="7604207"/>
                </a:lnTo>
                <a:lnTo>
                  <a:pt x="1846464" y="7547192"/>
                </a:lnTo>
                <a:lnTo>
                  <a:pt x="1863771" y="7489985"/>
                </a:lnTo>
                <a:lnTo>
                  <a:pt x="1880638" y="7432590"/>
                </a:lnTo>
                <a:lnTo>
                  <a:pt x="1897064" y="7375006"/>
                </a:lnTo>
                <a:lnTo>
                  <a:pt x="1913046" y="7317238"/>
                </a:lnTo>
                <a:lnTo>
                  <a:pt x="1928583" y="7259286"/>
                </a:lnTo>
                <a:lnTo>
                  <a:pt x="1943673" y="7201153"/>
                </a:lnTo>
                <a:lnTo>
                  <a:pt x="1958314" y="7142840"/>
                </a:lnTo>
                <a:lnTo>
                  <a:pt x="1972503" y="7084349"/>
                </a:lnTo>
                <a:lnTo>
                  <a:pt x="1986240" y="7025683"/>
                </a:lnTo>
                <a:lnTo>
                  <a:pt x="1999521" y="6966843"/>
                </a:lnTo>
                <a:lnTo>
                  <a:pt x="2012345" y="6907831"/>
                </a:lnTo>
                <a:lnTo>
                  <a:pt x="2024710" y="6848650"/>
                </a:lnTo>
                <a:lnTo>
                  <a:pt x="2036614" y="6789301"/>
                </a:lnTo>
                <a:lnTo>
                  <a:pt x="2048055" y="6729786"/>
                </a:lnTo>
                <a:lnTo>
                  <a:pt x="2059031" y="6670107"/>
                </a:lnTo>
                <a:lnTo>
                  <a:pt x="2069541" y="6610266"/>
                </a:lnTo>
                <a:lnTo>
                  <a:pt x="2079581" y="6550265"/>
                </a:lnTo>
                <a:lnTo>
                  <a:pt x="2089151" y="6490105"/>
                </a:lnTo>
                <a:lnTo>
                  <a:pt x="2098248" y="6429790"/>
                </a:lnTo>
                <a:lnTo>
                  <a:pt x="2106871" y="6369321"/>
                </a:lnTo>
                <a:lnTo>
                  <a:pt x="2115017" y="6308699"/>
                </a:lnTo>
                <a:lnTo>
                  <a:pt x="2122684" y="6247928"/>
                </a:lnTo>
                <a:lnTo>
                  <a:pt x="2129871" y="6187008"/>
                </a:lnTo>
                <a:lnTo>
                  <a:pt x="2136576" y="6125941"/>
                </a:lnTo>
                <a:lnTo>
                  <a:pt x="2142796" y="6064730"/>
                </a:lnTo>
                <a:lnTo>
                  <a:pt x="2148529" y="6003377"/>
                </a:lnTo>
                <a:lnTo>
                  <a:pt x="2153774" y="5941883"/>
                </a:lnTo>
                <a:lnTo>
                  <a:pt x="2158529" y="5880251"/>
                </a:lnTo>
                <a:lnTo>
                  <a:pt x="2162792" y="5818482"/>
                </a:lnTo>
                <a:lnTo>
                  <a:pt x="2166561" y="5756579"/>
                </a:lnTo>
                <a:lnTo>
                  <a:pt x="2169833" y="5694543"/>
                </a:lnTo>
                <a:lnTo>
                  <a:pt x="2172608" y="5632376"/>
                </a:lnTo>
                <a:lnTo>
                  <a:pt x="2174882" y="5570080"/>
                </a:lnTo>
                <a:lnTo>
                  <a:pt x="2176654" y="5507657"/>
                </a:lnTo>
                <a:lnTo>
                  <a:pt x="2177923" y="5445110"/>
                </a:lnTo>
                <a:lnTo>
                  <a:pt x="2178685" y="5382440"/>
                </a:lnTo>
                <a:lnTo>
                  <a:pt x="2178940" y="5319649"/>
                </a:lnTo>
                <a:lnTo>
                  <a:pt x="2178685" y="5256859"/>
                </a:lnTo>
                <a:lnTo>
                  <a:pt x="2177923" y="5194190"/>
                </a:lnTo>
                <a:lnTo>
                  <a:pt x="2176654" y="5131644"/>
                </a:lnTo>
                <a:lnTo>
                  <a:pt x="2174882" y="5069222"/>
                </a:lnTo>
                <a:lnTo>
                  <a:pt x="2172608" y="5006928"/>
                </a:lnTo>
                <a:lnTo>
                  <a:pt x="2169833" y="4944762"/>
                </a:lnTo>
                <a:lnTo>
                  <a:pt x="2166561" y="4882727"/>
                </a:lnTo>
                <a:lnTo>
                  <a:pt x="2162792" y="4820825"/>
                </a:lnTo>
                <a:lnTo>
                  <a:pt x="2158529" y="4759058"/>
                </a:lnTo>
                <a:lnTo>
                  <a:pt x="2153774" y="4697427"/>
                </a:lnTo>
                <a:lnTo>
                  <a:pt x="2148529" y="4635934"/>
                </a:lnTo>
                <a:lnTo>
                  <a:pt x="2142796" y="4574582"/>
                </a:lnTo>
                <a:lnTo>
                  <a:pt x="2136576" y="4513372"/>
                </a:lnTo>
                <a:lnTo>
                  <a:pt x="2129871" y="4452307"/>
                </a:lnTo>
                <a:lnTo>
                  <a:pt x="2122684" y="4391388"/>
                </a:lnTo>
                <a:lnTo>
                  <a:pt x="2115017" y="4330618"/>
                </a:lnTo>
                <a:lnTo>
                  <a:pt x="2106871" y="4269998"/>
                </a:lnTo>
                <a:lnTo>
                  <a:pt x="2098248" y="4209529"/>
                </a:lnTo>
                <a:lnTo>
                  <a:pt x="2089151" y="4149215"/>
                </a:lnTo>
                <a:lnTo>
                  <a:pt x="2079581" y="4089058"/>
                </a:lnTo>
                <a:lnTo>
                  <a:pt x="2069541" y="4029058"/>
                </a:lnTo>
                <a:lnTo>
                  <a:pt x="2059031" y="3969218"/>
                </a:lnTo>
                <a:lnTo>
                  <a:pt x="2048055" y="3909540"/>
                </a:lnTo>
                <a:lnTo>
                  <a:pt x="2036614" y="3850026"/>
                </a:lnTo>
                <a:lnTo>
                  <a:pt x="2024710" y="3790678"/>
                </a:lnTo>
                <a:lnTo>
                  <a:pt x="2012345" y="3731498"/>
                </a:lnTo>
                <a:lnTo>
                  <a:pt x="1999521" y="3672487"/>
                </a:lnTo>
                <a:lnTo>
                  <a:pt x="1986240" y="3613649"/>
                </a:lnTo>
                <a:lnTo>
                  <a:pt x="1972503" y="3554984"/>
                </a:lnTo>
                <a:lnTo>
                  <a:pt x="1958314" y="3496494"/>
                </a:lnTo>
                <a:lnTo>
                  <a:pt x="1943673" y="3438182"/>
                </a:lnTo>
                <a:lnTo>
                  <a:pt x="1928583" y="3380050"/>
                </a:lnTo>
                <a:lnTo>
                  <a:pt x="1913046" y="3322099"/>
                </a:lnTo>
                <a:lnTo>
                  <a:pt x="1897064" y="3264331"/>
                </a:lnTo>
                <a:lnTo>
                  <a:pt x="1880638" y="3206749"/>
                </a:lnTo>
                <a:lnTo>
                  <a:pt x="1863771" y="3149355"/>
                </a:lnTo>
                <a:lnTo>
                  <a:pt x="1846464" y="3092149"/>
                </a:lnTo>
                <a:lnTo>
                  <a:pt x="1828719" y="3035135"/>
                </a:lnTo>
                <a:lnTo>
                  <a:pt x="1810540" y="2978314"/>
                </a:lnTo>
                <a:lnTo>
                  <a:pt x="1791926" y="2921688"/>
                </a:lnTo>
                <a:lnTo>
                  <a:pt x="1772881" y="2865260"/>
                </a:lnTo>
                <a:lnTo>
                  <a:pt x="1753406" y="2809030"/>
                </a:lnTo>
                <a:lnTo>
                  <a:pt x="1733503" y="2753001"/>
                </a:lnTo>
                <a:lnTo>
                  <a:pt x="1713175" y="2697176"/>
                </a:lnTo>
                <a:lnTo>
                  <a:pt x="1692422" y="2641555"/>
                </a:lnTo>
                <a:lnTo>
                  <a:pt x="1671248" y="2586141"/>
                </a:lnTo>
                <a:lnTo>
                  <a:pt x="1649654" y="2530936"/>
                </a:lnTo>
                <a:lnTo>
                  <a:pt x="1627642" y="2475941"/>
                </a:lnTo>
                <a:lnTo>
                  <a:pt x="1605213" y="2421160"/>
                </a:lnTo>
                <a:lnTo>
                  <a:pt x="1582371" y="2366593"/>
                </a:lnTo>
                <a:lnTo>
                  <a:pt x="1559117" y="2312243"/>
                </a:lnTo>
                <a:lnTo>
                  <a:pt x="1535452" y="2258111"/>
                </a:lnTo>
                <a:lnTo>
                  <a:pt x="1511379" y="2204200"/>
                </a:lnTo>
                <a:lnTo>
                  <a:pt x="1486900" y="2150511"/>
                </a:lnTo>
                <a:lnTo>
                  <a:pt x="1462017" y="2097047"/>
                </a:lnTo>
                <a:lnTo>
                  <a:pt x="1436731" y="2043809"/>
                </a:lnTo>
                <a:lnTo>
                  <a:pt x="1411045" y="1990799"/>
                </a:lnTo>
                <a:lnTo>
                  <a:pt x="1384960" y="1938020"/>
                </a:lnTo>
                <a:lnTo>
                  <a:pt x="1358479" y="1885473"/>
                </a:lnTo>
                <a:lnTo>
                  <a:pt x="1331603" y="1833160"/>
                </a:lnTo>
                <a:lnTo>
                  <a:pt x="1304335" y="1781084"/>
                </a:lnTo>
                <a:lnTo>
                  <a:pt x="1276676" y="1729245"/>
                </a:lnTo>
                <a:lnTo>
                  <a:pt x="1248628" y="1677646"/>
                </a:lnTo>
                <a:lnTo>
                  <a:pt x="1220194" y="1626290"/>
                </a:lnTo>
                <a:lnTo>
                  <a:pt x="1191374" y="1575177"/>
                </a:lnTo>
                <a:lnTo>
                  <a:pt x="1162172" y="1524311"/>
                </a:lnTo>
                <a:lnTo>
                  <a:pt x="1132590" y="1473692"/>
                </a:lnTo>
                <a:lnTo>
                  <a:pt x="1102628" y="1423323"/>
                </a:lnTo>
                <a:lnTo>
                  <a:pt x="1072289" y="1373206"/>
                </a:lnTo>
                <a:lnTo>
                  <a:pt x="1041575" y="1323343"/>
                </a:lnTo>
                <a:lnTo>
                  <a:pt x="1010488" y="1273735"/>
                </a:lnTo>
                <a:lnTo>
                  <a:pt x="979030" y="1224385"/>
                </a:lnTo>
                <a:lnTo>
                  <a:pt x="947203" y="1175294"/>
                </a:lnTo>
                <a:lnTo>
                  <a:pt x="915009" y="1126465"/>
                </a:lnTo>
                <a:lnTo>
                  <a:pt x="882450" y="1077900"/>
                </a:lnTo>
                <a:lnTo>
                  <a:pt x="849527" y="1029600"/>
                </a:lnTo>
                <a:lnTo>
                  <a:pt x="816243" y="981567"/>
                </a:lnTo>
                <a:lnTo>
                  <a:pt x="782599" y="933803"/>
                </a:lnTo>
                <a:lnTo>
                  <a:pt x="748598" y="886311"/>
                </a:lnTo>
                <a:lnTo>
                  <a:pt x="714242" y="839093"/>
                </a:lnTo>
                <a:lnTo>
                  <a:pt x="679532" y="792149"/>
                </a:lnTo>
                <a:lnTo>
                  <a:pt x="644470" y="745482"/>
                </a:lnTo>
                <a:lnTo>
                  <a:pt x="609059" y="699095"/>
                </a:lnTo>
                <a:lnTo>
                  <a:pt x="573300" y="652989"/>
                </a:lnTo>
                <a:lnTo>
                  <a:pt x="537196" y="607166"/>
                </a:lnTo>
                <a:lnTo>
                  <a:pt x="500747" y="561627"/>
                </a:lnTo>
                <a:lnTo>
                  <a:pt x="463957" y="516376"/>
                </a:lnTo>
                <a:lnTo>
                  <a:pt x="426827" y="471413"/>
                </a:lnTo>
                <a:lnTo>
                  <a:pt x="389359" y="426742"/>
                </a:lnTo>
                <a:lnTo>
                  <a:pt x="351556" y="382363"/>
                </a:lnTo>
                <a:lnTo>
                  <a:pt x="313418" y="338278"/>
                </a:lnTo>
                <a:lnTo>
                  <a:pt x="274948" y="294491"/>
                </a:lnTo>
                <a:lnTo>
                  <a:pt x="236148" y="251002"/>
                </a:lnTo>
                <a:lnTo>
                  <a:pt x="197020" y="207814"/>
                </a:lnTo>
                <a:lnTo>
                  <a:pt x="157566" y="164928"/>
                </a:lnTo>
                <a:lnTo>
                  <a:pt x="117788" y="122346"/>
                </a:lnTo>
                <a:lnTo>
                  <a:pt x="77687" y="80071"/>
                </a:lnTo>
                <a:lnTo>
                  <a:pt x="37266" y="38105"/>
                </a:lnTo>
                <a:lnTo>
                  <a:pt x="0" y="0"/>
                </a:lnTo>
              </a:path>
            </a:pathLst>
          </a:custGeom>
          <a:ln w="38100">
            <a:solidFill>
              <a:srgbClr val="125655"/>
            </a:solidFill>
          </a:ln>
        </p:spPr>
        <p:txBody>
          <a:bodyPr wrap="square" lIns="0" tIns="0" rIns="0" bIns="0" rtlCol="0"/>
          <a:lstStyle/>
          <a:p>
            <a:endParaRPr/>
          </a:p>
        </p:txBody>
      </p:sp>
      <p:pic>
        <p:nvPicPr>
          <p:cNvPr id="19" name="bg object 19"/>
          <p:cNvPicPr/>
          <p:nvPr/>
        </p:nvPicPr>
        <p:blipFill>
          <a:blip r:embed="rId4" cstate="print"/>
          <a:stretch>
            <a:fillRect/>
          </a:stretch>
        </p:blipFill>
        <p:spPr>
          <a:xfrm>
            <a:off x="0" y="0"/>
            <a:ext cx="7877175" cy="10287000"/>
          </a:xfrm>
          <a:prstGeom prst="rect">
            <a:avLst/>
          </a:prstGeom>
        </p:spPr>
      </p:pic>
      <p:pic>
        <p:nvPicPr>
          <p:cNvPr id="20" name="bg object 20"/>
          <p:cNvPicPr/>
          <p:nvPr/>
        </p:nvPicPr>
        <p:blipFill>
          <a:blip r:embed="rId5" cstate="print"/>
          <a:stretch>
            <a:fillRect/>
          </a:stretch>
        </p:blipFill>
        <p:spPr>
          <a:xfrm>
            <a:off x="8772525" y="2600325"/>
            <a:ext cx="1428750" cy="1428750"/>
          </a:xfrm>
          <a:prstGeom prst="rect">
            <a:avLst/>
          </a:prstGeom>
        </p:spPr>
      </p:pic>
      <p:pic>
        <p:nvPicPr>
          <p:cNvPr id="21" name="bg object 21"/>
          <p:cNvPicPr/>
          <p:nvPr/>
        </p:nvPicPr>
        <p:blipFill>
          <a:blip r:embed="rId6" cstate="print"/>
          <a:stretch>
            <a:fillRect/>
          </a:stretch>
        </p:blipFill>
        <p:spPr>
          <a:xfrm>
            <a:off x="9039225" y="4333875"/>
            <a:ext cx="1428750" cy="1419225"/>
          </a:xfrm>
          <a:prstGeom prst="rect">
            <a:avLst/>
          </a:prstGeom>
        </p:spPr>
      </p:pic>
      <p:pic>
        <p:nvPicPr>
          <p:cNvPr id="22" name="bg object 22"/>
          <p:cNvPicPr/>
          <p:nvPr/>
        </p:nvPicPr>
        <p:blipFill>
          <a:blip r:embed="rId7" cstate="print"/>
          <a:stretch>
            <a:fillRect/>
          </a:stretch>
        </p:blipFill>
        <p:spPr>
          <a:xfrm>
            <a:off x="8943975" y="6305550"/>
            <a:ext cx="1419225" cy="1428750"/>
          </a:xfrm>
          <a:prstGeom prst="rect">
            <a:avLst/>
          </a:prstGeom>
        </p:spPr>
      </p:pic>
      <p:sp>
        <p:nvSpPr>
          <p:cNvPr id="23" name="bg object 23"/>
          <p:cNvSpPr/>
          <p:nvPr/>
        </p:nvSpPr>
        <p:spPr>
          <a:xfrm>
            <a:off x="8086725" y="3219450"/>
            <a:ext cx="371475" cy="371475"/>
          </a:xfrm>
          <a:custGeom>
            <a:avLst/>
            <a:gdLst/>
            <a:ahLst/>
            <a:cxnLst/>
            <a:rect l="l" t="t" r="r" b="b"/>
            <a:pathLst>
              <a:path w="371475" h="371475">
                <a:moveTo>
                  <a:pt x="185800" y="0"/>
                </a:moveTo>
                <a:lnTo>
                  <a:pt x="136407" y="6636"/>
                </a:lnTo>
                <a:lnTo>
                  <a:pt x="92023" y="25362"/>
                </a:lnTo>
                <a:lnTo>
                  <a:pt x="54419" y="54403"/>
                </a:lnTo>
                <a:lnTo>
                  <a:pt x="25367" y="91985"/>
                </a:lnTo>
                <a:lnTo>
                  <a:pt x="6636" y="136333"/>
                </a:lnTo>
                <a:lnTo>
                  <a:pt x="0" y="185674"/>
                </a:lnTo>
                <a:lnTo>
                  <a:pt x="6636" y="235067"/>
                </a:lnTo>
                <a:lnTo>
                  <a:pt x="25367" y="279451"/>
                </a:lnTo>
                <a:lnTo>
                  <a:pt x="54419" y="317055"/>
                </a:lnTo>
                <a:lnTo>
                  <a:pt x="92023" y="346107"/>
                </a:lnTo>
                <a:lnTo>
                  <a:pt x="136407" y="364838"/>
                </a:lnTo>
                <a:lnTo>
                  <a:pt x="185800" y="371475"/>
                </a:lnTo>
                <a:lnTo>
                  <a:pt x="235141" y="364838"/>
                </a:lnTo>
                <a:lnTo>
                  <a:pt x="279489" y="346107"/>
                </a:lnTo>
                <a:lnTo>
                  <a:pt x="317071" y="317055"/>
                </a:lnTo>
                <a:lnTo>
                  <a:pt x="346112" y="279451"/>
                </a:lnTo>
                <a:lnTo>
                  <a:pt x="364838" y="235067"/>
                </a:lnTo>
                <a:lnTo>
                  <a:pt x="371475" y="185674"/>
                </a:lnTo>
                <a:lnTo>
                  <a:pt x="364838" y="136333"/>
                </a:lnTo>
                <a:lnTo>
                  <a:pt x="346112" y="91985"/>
                </a:lnTo>
                <a:lnTo>
                  <a:pt x="317071" y="54403"/>
                </a:lnTo>
                <a:lnTo>
                  <a:pt x="279489" y="25362"/>
                </a:lnTo>
                <a:lnTo>
                  <a:pt x="235141" y="6636"/>
                </a:lnTo>
                <a:lnTo>
                  <a:pt x="185800" y="0"/>
                </a:lnTo>
                <a:close/>
              </a:path>
            </a:pathLst>
          </a:custGeom>
          <a:solidFill>
            <a:srgbClr val="FCFCFC"/>
          </a:solidFill>
        </p:spPr>
        <p:txBody>
          <a:bodyPr wrap="square" lIns="0" tIns="0" rIns="0" bIns="0" rtlCol="0"/>
          <a:lstStyle/>
          <a:p>
            <a:endParaRPr/>
          </a:p>
        </p:txBody>
      </p:sp>
      <p:sp>
        <p:nvSpPr>
          <p:cNvPr id="24" name="bg object 24"/>
          <p:cNvSpPr/>
          <p:nvPr/>
        </p:nvSpPr>
        <p:spPr>
          <a:xfrm>
            <a:off x="8086725" y="3219450"/>
            <a:ext cx="371475" cy="371475"/>
          </a:xfrm>
          <a:custGeom>
            <a:avLst/>
            <a:gdLst/>
            <a:ahLst/>
            <a:cxnLst/>
            <a:rect l="l" t="t" r="r" b="b"/>
            <a:pathLst>
              <a:path w="371475" h="371475">
                <a:moveTo>
                  <a:pt x="185800" y="0"/>
                </a:moveTo>
                <a:lnTo>
                  <a:pt x="136407" y="6636"/>
                </a:lnTo>
                <a:lnTo>
                  <a:pt x="92023" y="25362"/>
                </a:lnTo>
                <a:lnTo>
                  <a:pt x="54419" y="54403"/>
                </a:lnTo>
                <a:lnTo>
                  <a:pt x="25367" y="91985"/>
                </a:lnTo>
                <a:lnTo>
                  <a:pt x="6636" y="136333"/>
                </a:lnTo>
                <a:lnTo>
                  <a:pt x="0" y="185674"/>
                </a:lnTo>
                <a:lnTo>
                  <a:pt x="6636" y="235067"/>
                </a:lnTo>
                <a:lnTo>
                  <a:pt x="25367" y="279451"/>
                </a:lnTo>
                <a:lnTo>
                  <a:pt x="54419" y="317055"/>
                </a:lnTo>
                <a:lnTo>
                  <a:pt x="92023" y="346107"/>
                </a:lnTo>
                <a:lnTo>
                  <a:pt x="136407" y="364838"/>
                </a:lnTo>
                <a:lnTo>
                  <a:pt x="185800" y="371475"/>
                </a:lnTo>
                <a:lnTo>
                  <a:pt x="235141" y="364838"/>
                </a:lnTo>
                <a:lnTo>
                  <a:pt x="279489" y="346107"/>
                </a:lnTo>
                <a:lnTo>
                  <a:pt x="317071" y="317055"/>
                </a:lnTo>
                <a:lnTo>
                  <a:pt x="346112" y="279451"/>
                </a:lnTo>
                <a:lnTo>
                  <a:pt x="364838" y="235067"/>
                </a:lnTo>
                <a:lnTo>
                  <a:pt x="371475" y="185674"/>
                </a:lnTo>
                <a:lnTo>
                  <a:pt x="364838" y="136333"/>
                </a:lnTo>
                <a:lnTo>
                  <a:pt x="346112" y="91985"/>
                </a:lnTo>
                <a:lnTo>
                  <a:pt x="317071" y="54403"/>
                </a:lnTo>
                <a:lnTo>
                  <a:pt x="279489" y="25362"/>
                </a:lnTo>
                <a:lnTo>
                  <a:pt x="235141" y="6636"/>
                </a:lnTo>
                <a:lnTo>
                  <a:pt x="185800" y="0"/>
                </a:lnTo>
                <a:close/>
              </a:path>
            </a:pathLst>
          </a:custGeom>
          <a:ln w="38100">
            <a:solidFill>
              <a:srgbClr val="00559E"/>
            </a:solidFill>
          </a:ln>
        </p:spPr>
        <p:txBody>
          <a:bodyPr wrap="square" lIns="0" tIns="0" rIns="0" bIns="0" rtlCol="0"/>
          <a:lstStyle/>
          <a:p>
            <a:endParaRPr/>
          </a:p>
        </p:txBody>
      </p:sp>
      <p:sp>
        <p:nvSpPr>
          <p:cNvPr id="25" name="bg object 25"/>
          <p:cNvSpPr/>
          <p:nvPr/>
        </p:nvSpPr>
        <p:spPr>
          <a:xfrm>
            <a:off x="8334375" y="4981575"/>
            <a:ext cx="381000" cy="381000"/>
          </a:xfrm>
          <a:custGeom>
            <a:avLst/>
            <a:gdLst/>
            <a:ahLst/>
            <a:cxnLst/>
            <a:rect l="l" t="t" r="r" b="b"/>
            <a:pathLst>
              <a:path w="381000" h="381000">
                <a:moveTo>
                  <a:pt x="190500" y="0"/>
                </a:moveTo>
                <a:lnTo>
                  <a:pt x="146837" y="5034"/>
                </a:lnTo>
                <a:lnTo>
                  <a:pt x="106746" y="19372"/>
                </a:lnTo>
                <a:lnTo>
                  <a:pt x="71374" y="41867"/>
                </a:lnTo>
                <a:lnTo>
                  <a:pt x="41867" y="71374"/>
                </a:lnTo>
                <a:lnTo>
                  <a:pt x="19372" y="106746"/>
                </a:lnTo>
                <a:lnTo>
                  <a:pt x="5034" y="146837"/>
                </a:lnTo>
                <a:lnTo>
                  <a:pt x="0" y="190500"/>
                </a:lnTo>
                <a:lnTo>
                  <a:pt x="5034" y="234162"/>
                </a:lnTo>
                <a:lnTo>
                  <a:pt x="19372" y="274253"/>
                </a:lnTo>
                <a:lnTo>
                  <a:pt x="41867" y="309625"/>
                </a:lnTo>
                <a:lnTo>
                  <a:pt x="71374" y="339132"/>
                </a:lnTo>
                <a:lnTo>
                  <a:pt x="106746" y="361627"/>
                </a:lnTo>
                <a:lnTo>
                  <a:pt x="146837" y="375965"/>
                </a:lnTo>
                <a:lnTo>
                  <a:pt x="190500" y="381000"/>
                </a:lnTo>
                <a:lnTo>
                  <a:pt x="234162" y="375965"/>
                </a:lnTo>
                <a:lnTo>
                  <a:pt x="274253" y="361627"/>
                </a:lnTo>
                <a:lnTo>
                  <a:pt x="309625" y="339132"/>
                </a:lnTo>
                <a:lnTo>
                  <a:pt x="339132" y="309625"/>
                </a:lnTo>
                <a:lnTo>
                  <a:pt x="361627" y="274253"/>
                </a:lnTo>
                <a:lnTo>
                  <a:pt x="375965" y="234162"/>
                </a:lnTo>
                <a:lnTo>
                  <a:pt x="381000" y="190500"/>
                </a:lnTo>
                <a:lnTo>
                  <a:pt x="375965" y="146837"/>
                </a:lnTo>
                <a:lnTo>
                  <a:pt x="361627" y="106746"/>
                </a:lnTo>
                <a:lnTo>
                  <a:pt x="339132" y="71374"/>
                </a:lnTo>
                <a:lnTo>
                  <a:pt x="309625" y="41867"/>
                </a:lnTo>
                <a:lnTo>
                  <a:pt x="274253" y="19372"/>
                </a:lnTo>
                <a:lnTo>
                  <a:pt x="234162" y="5034"/>
                </a:lnTo>
                <a:lnTo>
                  <a:pt x="190500" y="0"/>
                </a:lnTo>
                <a:close/>
              </a:path>
            </a:pathLst>
          </a:custGeom>
          <a:solidFill>
            <a:srgbClr val="FCFCFC"/>
          </a:solidFill>
        </p:spPr>
        <p:txBody>
          <a:bodyPr wrap="square" lIns="0" tIns="0" rIns="0" bIns="0" rtlCol="0"/>
          <a:lstStyle/>
          <a:p>
            <a:endParaRPr/>
          </a:p>
        </p:txBody>
      </p:sp>
      <p:sp>
        <p:nvSpPr>
          <p:cNvPr id="26" name="bg object 26"/>
          <p:cNvSpPr/>
          <p:nvPr/>
        </p:nvSpPr>
        <p:spPr>
          <a:xfrm>
            <a:off x="8334375" y="4981575"/>
            <a:ext cx="381000" cy="381000"/>
          </a:xfrm>
          <a:custGeom>
            <a:avLst/>
            <a:gdLst/>
            <a:ahLst/>
            <a:cxnLst/>
            <a:rect l="l" t="t" r="r" b="b"/>
            <a:pathLst>
              <a:path w="381000" h="381000">
                <a:moveTo>
                  <a:pt x="190500" y="0"/>
                </a:moveTo>
                <a:lnTo>
                  <a:pt x="146837" y="5034"/>
                </a:lnTo>
                <a:lnTo>
                  <a:pt x="106746" y="19372"/>
                </a:lnTo>
                <a:lnTo>
                  <a:pt x="71374" y="41867"/>
                </a:lnTo>
                <a:lnTo>
                  <a:pt x="41867" y="71374"/>
                </a:lnTo>
                <a:lnTo>
                  <a:pt x="19372" y="106746"/>
                </a:lnTo>
                <a:lnTo>
                  <a:pt x="5034" y="146837"/>
                </a:lnTo>
                <a:lnTo>
                  <a:pt x="0" y="190500"/>
                </a:lnTo>
                <a:lnTo>
                  <a:pt x="5034" y="234162"/>
                </a:lnTo>
                <a:lnTo>
                  <a:pt x="19372" y="274253"/>
                </a:lnTo>
                <a:lnTo>
                  <a:pt x="41867" y="309625"/>
                </a:lnTo>
                <a:lnTo>
                  <a:pt x="71374" y="339132"/>
                </a:lnTo>
                <a:lnTo>
                  <a:pt x="106746" y="361627"/>
                </a:lnTo>
                <a:lnTo>
                  <a:pt x="146837" y="375965"/>
                </a:lnTo>
                <a:lnTo>
                  <a:pt x="190500" y="381000"/>
                </a:lnTo>
                <a:lnTo>
                  <a:pt x="234162" y="375965"/>
                </a:lnTo>
                <a:lnTo>
                  <a:pt x="274253" y="361627"/>
                </a:lnTo>
                <a:lnTo>
                  <a:pt x="309625" y="339132"/>
                </a:lnTo>
                <a:lnTo>
                  <a:pt x="339132" y="309625"/>
                </a:lnTo>
                <a:lnTo>
                  <a:pt x="361627" y="274253"/>
                </a:lnTo>
                <a:lnTo>
                  <a:pt x="375965" y="234162"/>
                </a:lnTo>
                <a:lnTo>
                  <a:pt x="381000" y="190500"/>
                </a:lnTo>
                <a:lnTo>
                  <a:pt x="375965" y="146837"/>
                </a:lnTo>
                <a:lnTo>
                  <a:pt x="361627" y="106746"/>
                </a:lnTo>
                <a:lnTo>
                  <a:pt x="339132" y="71374"/>
                </a:lnTo>
                <a:lnTo>
                  <a:pt x="309625" y="41867"/>
                </a:lnTo>
                <a:lnTo>
                  <a:pt x="274253" y="19372"/>
                </a:lnTo>
                <a:lnTo>
                  <a:pt x="234162" y="5034"/>
                </a:lnTo>
                <a:lnTo>
                  <a:pt x="190500" y="0"/>
                </a:lnTo>
                <a:close/>
              </a:path>
            </a:pathLst>
          </a:custGeom>
          <a:ln w="38100">
            <a:solidFill>
              <a:srgbClr val="00559E"/>
            </a:solidFill>
          </a:ln>
        </p:spPr>
        <p:txBody>
          <a:bodyPr wrap="square" lIns="0" tIns="0" rIns="0" bIns="0" rtlCol="0"/>
          <a:lstStyle/>
          <a:p>
            <a:endParaRPr/>
          </a:p>
        </p:txBody>
      </p:sp>
      <p:sp>
        <p:nvSpPr>
          <p:cNvPr id="27" name="bg object 27"/>
          <p:cNvSpPr/>
          <p:nvPr/>
        </p:nvSpPr>
        <p:spPr>
          <a:xfrm>
            <a:off x="8181975" y="6886575"/>
            <a:ext cx="371475" cy="371475"/>
          </a:xfrm>
          <a:custGeom>
            <a:avLst/>
            <a:gdLst/>
            <a:ahLst/>
            <a:cxnLst/>
            <a:rect l="l" t="t" r="r" b="b"/>
            <a:pathLst>
              <a:path w="371475" h="371475">
                <a:moveTo>
                  <a:pt x="185800" y="0"/>
                </a:moveTo>
                <a:lnTo>
                  <a:pt x="136407" y="6636"/>
                </a:lnTo>
                <a:lnTo>
                  <a:pt x="92023" y="25362"/>
                </a:lnTo>
                <a:lnTo>
                  <a:pt x="54419" y="54403"/>
                </a:lnTo>
                <a:lnTo>
                  <a:pt x="25367" y="91985"/>
                </a:lnTo>
                <a:lnTo>
                  <a:pt x="6636" y="136333"/>
                </a:lnTo>
                <a:lnTo>
                  <a:pt x="0" y="185674"/>
                </a:lnTo>
                <a:lnTo>
                  <a:pt x="6636" y="235067"/>
                </a:lnTo>
                <a:lnTo>
                  <a:pt x="25367" y="279451"/>
                </a:lnTo>
                <a:lnTo>
                  <a:pt x="54419" y="317055"/>
                </a:lnTo>
                <a:lnTo>
                  <a:pt x="92023" y="346107"/>
                </a:lnTo>
                <a:lnTo>
                  <a:pt x="136407" y="364838"/>
                </a:lnTo>
                <a:lnTo>
                  <a:pt x="185800" y="371475"/>
                </a:lnTo>
                <a:lnTo>
                  <a:pt x="235141" y="364838"/>
                </a:lnTo>
                <a:lnTo>
                  <a:pt x="279489" y="346107"/>
                </a:lnTo>
                <a:lnTo>
                  <a:pt x="317071" y="317055"/>
                </a:lnTo>
                <a:lnTo>
                  <a:pt x="346112" y="279451"/>
                </a:lnTo>
                <a:lnTo>
                  <a:pt x="364838" y="235067"/>
                </a:lnTo>
                <a:lnTo>
                  <a:pt x="371475" y="185674"/>
                </a:lnTo>
                <a:lnTo>
                  <a:pt x="364838" y="136333"/>
                </a:lnTo>
                <a:lnTo>
                  <a:pt x="346112" y="91985"/>
                </a:lnTo>
                <a:lnTo>
                  <a:pt x="317071" y="54403"/>
                </a:lnTo>
                <a:lnTo>
                  <a:pt x="279489" y="25362"/>
                </a:lnTo>
                <a:lnTo>
                  <a:pt x="235141" y="6636"/>
                </a:lnTo>
                <a:lnTo>
                  <a:pt x="185800" y="0"/>
                </a:lnTo>
                <a:close/>
              </a:path>
            </a:pathLst>
          </a:custGeom>
          <a:solidFill>
            <a:srgbClr val="FCFCFC"/>
          </a:solidFill>
        </p:spPr>
        <p:txBody>
          <a:bodyPr wrap="square" lIns="0" tIns="0" rIns="0" bIns="0" rtlCol="0"/>
          <a:lstStyle/>
          <a:p>
            <a:endParaRPr/>
          </a:p>
        </p:txBody>
      </p:sp>
      <p:sp>
        <p:nvSpPr>
          <p:cNvPr id="28" name="bg object 28"/>
          <p:cNvSpPr/>
          <p:nvPr/>
        </p:nvSpPr>
        <p:spPr>
          <a:xfrm>
            <a:off x="8181975" y="6886575"/>
            <a:ext cx="371475" cy="371475"/>
          </a:xfrm>
          <a:custGeom>
            <a:avLst/>
            <a:gdLst/>
            <a:ahLst/>
            <a:cxnLst/>
            <a:rect l="l" t="t" r="r" b="b"/>
            <a:pathLst>
              <a:path w="371475" h="371475">
                <a:moveTo>
                  <a:pt x="185800" y="0"/>
                </a:moveTo>
                <a:lnTo>
                  <a:pt x="136407" y="6636"/>
                </a:lnTo>
                <a:lnTo>
                  <a:pt x="92023" y="25362"/>
                </a:lnTo>
                <a:lnTo>
                  <a:pt x="54419" y="54403"/>
                </a:lnTo>
                <a:lnTo>
                  <a:pt x="25367" y="91985"/>
                </a:lnTo>
                <a:lnTo>
                  <a:pt x="6636" y="136333"/>
                </a:lnTo>
                <a:lnTo>
                  <a:pt x="0" y="185674"/>
                </a:lnTo>
                <a:lnTo>
                  <a:pt x="6636" y="235067"/>
                </a:lnTo>
                <a:lnTo>
                  <a:pt x="25367" y="279451"/>
                </a:lnTo>
                <a:lnTo>
                  <a:pt x="54419" y="317055"/>
                </a:lnTo>
                <a:lnTo>
                  <a:pt x="92023" y="346107"/>
                </a:lnTo>
                <a:lnTo>
                  <a:pt x="136407" y="364838"/>
                </a:lnTo>
                <a:lnTo>
                  <a:pt x="185800" y="371475"/>
                </a:lnTo>
                <a:lnTo>
                  <a:pt x="235141" y="364838"/>
                </a:lnTo>
                <a:lnTo>
                  <a:pt x="279489" y="346107"/>
                </a:lnTo>
                <a:lnTo>
                  <a:pt x="317071" y="317055"/>
                </a:lnTo>
                <a:lnTo>
                  <a:pt x="346112" y="279451"/>
                </a:lnTo>
                <a:lnTo>
                  <a:pt x="364838" y="235067"/>
                </a:lnTo>
                <a:lnTo>
                  <a:pt x="371475" y="185674"/>
                </a:lnTo>
                <a:lnTo>
                  <a:pt x="364838" y="136333"/>
                </a:lnTo>
                <a:lnTo>
                  <a:pt x="346112" y="91985"/>
                </a:lnTo>
                <a:lnTo>
                  <a:pt x="317071" y="54403"/>
                </a:lnTo>
                <a:lnTo>
                  <a:pt x="279489" y="25362"/>
                </a:lnTo>
                <a:lnTo>
                  <a:pt x="235141" y="6636"/>
                </a:lnTo>
                <a:lnTo>
                  <a:pt x="185800" y="0"/>
                </a:lnTo>
                <a:close/>
              </a:path>
            </a:pathLst>
          </a:custGeom>
          <a:ln w="38100">
            <a:solidFill>
              <a:srgbClr val="00559E"/>
            </a:solidFill>
          </a:ln>
        </p:spPr>
        <p:txBody>
          <a:bodyPr wrap="square" lIns="0" tIns="0" rIns="0" bIns="0" rtlCol="0"/>
          <a:lstStyle/>
          <a:p>
            <a:endParaRPr/>
          </a:p>
        </p:txBody>
      </p:sp>
      <p:pic>
        <p:nvPicPr>
          <p:cNvPr id="29" name="bg object 29"/>
          <p:cNvPicPr/>
          <p:nvPr/>
        </p:nvPicPr>
        <p:blipFill>
          <a:blip r:embed="rId8" cstate="print"/>
          <a:stretch>
            <a:fillRect/>
          </a:stretch>
        </p:blipFill>
        <p:spPr>
          <a:xfrm>
            <a:off x="1571625" y="638175"/>
            <a:ext cx="1666875" cy="1543050"/>
          </a:xfrm>
          <a:prstGeom prst="rect">
            <a:avLst/>
          </a:prstGeom>
        </p:spPr>
      </p:pic>
      <p:sp>
        <p:nvSpPr>
          <p:cNvPr id="30" name="bg object 30"/>
          <p:cNvSpPr/>
          <p:nvPr/>
        </p:nvSpPr>
        <p:spPr>
          <a:xfrm>
            <a:off x="15116175" y="361950"/>
            <a:ext cx="2714625" cy="619125"/>
          </a:xfrm>
          <a:custGeom>
            <a:avLst/>
            <a:gdLst/>
            <a:ahLst/>
            <a:cxnLst/>
            <a:rect l="l" t="t" r="r" b="b"/>
            <a:pathLst>
              <a:path w="2714625" h="619125">
                <a:moveTo>
                  <a:pt x="2404109" y="0"/>
                </a:moveTo>
                <a:lnTo>
                  <a:pt x="2449986" y="3355"/>
                </a:lnTo>
                <a:lnTo>
                  <a:pt x="2493775" y="13103"/>
                </a:lnTo>
                <a:lnTo>
                  <a:pt x="2534996" y="28763"/>
                </a:lnTo>
                <a:lnTo>
                  <a:pt x="2573169" y="49859"/>
                </a:lnTo>
                <a:lnTo>
                  <a:pt x="2607813" y="75911"/>
                </a:lnTo>
                <a:lnTo>
                  <a:pt x="2638446" y="106440"/>
                </a:lnTo>
                <a:lnTo>
                  <a:pt x="2664588" y="140968"/>
                </a:lnTo>
                <a:lnTo>
                  <a:pt x="2685758" y="179017"/>
                </a:lnTo>
                <a:lnTo>
                  <a:pt x="2701474" y="220107"/>
                </a:lnTo>
                <a:lnTo>
                  <a:pt x="2711257" y="263761"/>
                </a:lnTo>
                <a:lnTo>
                  <a:pt x="2714625" y="309499"/>
                </a:lnTo>
                <a:lnTo>
                  <a:pt x="2711257" y="355268"/>
                </a:lnTo>
                <a:lnTo>
                  <a:pt x="2701474" y="398947"/>
                </a:lnTo>
                <a:lnTo>
                  <a:pt x="2685758" y="440058"/>
                </a:lnTo>
                <a:lnTo>
                  <a:pt x="2664588" y="478123"/>
                </a:lnTo>
                <a:lnTo>
                  <a:pt x="2638446" y="512663"/>
                </a:lnTo>
                <a:lnTo>
                  <a:pt x="2607813" y="543201"/>
                </a:lnTo>
                <a:lnTo>
                  <a:pt x="2573169" y="569259"/>
                </a:lnTo>
                <a:lnTo>
                  <a:pt x="2534996" y="590358"/>
                </a:lnTo>
                <a:lnTo>
                  <a:pt x="2493775" y="606021"/>
                </a:lnTo>
                <a:lnTo>
                  <a:pt x="2449986" y="615769"/>
                </a:lnTo>
                <a:lnTo>
                  <a:pt x="2404109" y="619125"/>
                </a:lnTo>
                <a:lnTo>
                  <a:pt x="310515" y="619125"/>
                </a:lnTo>
                <a:lnTo>
                  <a:pt x="264638" y="615769"/>
                </a:lnTo>
                <a:lnTo>
                  <a:pt x="220849" y="606021"/>
                </a:lnTo>
                <a:lnTo>
                  <a:pt x="179628" y="590358"/>
                </a:lnTo>
                <a:lnTo>
                  <a:pt x="141455" y="569259"/>
                </a:lnTo>
                <a:lnTo>
                  <a:pt x="106811" y="543201"/>
                </a:lnTo>
                <a:lnTo>
                  <a:pt x="76178" y="512663"/>
                </a:lnTo>
                <a:lnTo>
                  <a:pt x="50036" y="478123"/>
                </a:lnTo>
                <a:lnTo>
                  <a:pt x="28866" y="440058"/>
                </a:lnTo>
                <a:lnTo>
                  <a:pt x="13150" y="398947"/>
                </a:lnTo>
                <a:lnTo>
                  <a:pt x="3367" y="355268"/>
                </a:lnTo>
                <a:lnTo>
                  <a:pt x="0" y="309499"/>
                </a:lnTo>
                <a:lnTo>
                  <a:pt x="3367" y="263761"/>
                </a:lnTo>
                <a:lnTo>
                  <a:pt x="13150" y="220107"/>
                </a:lnTo>
                <a:lnTo>
                  <a:pt x="28866" y="179017"/>
                </a:lnTo>
                <a:lnTo>
                  <a:pt x="50036" y="140968"/>
                </a:lnTo>
                <a:lnTo>
                  <a:pt x="76178" y="106440"/>
                </a:lnTo>
                <a:lnTo>
                  <a:pt x="106811" y="75911"/>
                </a:lnTo>
                <a:lnTo>
                  <a:pt x="141455" y="49859"/>
                </a:lnTo>
                <a:lnTo>
                  <a:pt x="179628" y="28763"/>
                </a:lnTo>
                <a:lnTo>
                  <a:pt x="220849" y="13103"/>
                </a:lnTo>
                <a:lnTo>
                  <a:pt x="264638" y="3355"/>
                </a:lnTo>
                <a:lnTo>
                  <a:pt x="310515" y="0"/>
                </a:lnTo>
                <a:lnTo>
                  <a:pt x="2404109" y="0"/>
                </a:lnTo>
                <a:close/>
              </a:path>
            </a:pathLst>
          </a:custGeom>
          <a:ln w="19050">
            <a:solidFill>
              <a:srgbClr val="25216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Slide Judu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134DE58F-7660-59BE-33B5-5AC414295F7D}"/>
              </a:ext>
            </a:extLst>
          </p:cNvPr>
          <p:cNvSpPr>
            <a:spLocks noGrp="1"/>
          </p:cNvSpPr>
          <p:nvPr>
            <p:ph type="ctrTitle"/>
          </p:nvPr>
        </p:nvSpPr>
        <p:spPr>
          <a:xfrm>
            <a:off x="2286000" y="2494955"/>
            <a:ext cx="13716000" cy="2769989"/>
          </a:xfrm>
        </p:spPr>
        <p:txBody>
          <a:bodyPr anchor="b"/>
          <a:lstStyle>
            <a:lvl1pPr algn="ctr">
              <a:defRPr sz="9000"/>
            </a:lvl1pPr>
          </a:lstStyle>
          <a:p>
            <a:r>
              <a:rPr lang="id-ID"/>
              <a:t>Klik untuk mengedit gaya judul Master</a:t>
            </a:r>
          </a:p>
        </p:txBody>
      </p:sp>
      <p:sp>
        <p:nvSpPr>
          <p:cNvPr id="3" name="Subjudul 2">
            <a:extLst>
              <a:ext uri="{FF2B5EF4-FFF2-40B4-BE49-F238E27FC236}">
                <a16:creationId xmlns:a16="http://schemas.microsoft.com/office/drawing/2014/main" id="{6E7EED85-1498-B7BE-BB2D-CA5099CFD063}"/>
              </a:ext>
            </a:extLst>
          </p:cNvPr>
          <p:cNvSpPr>
            <a:spLocks noGrp="1"/>
          </p:cNvSpPr>
          <p:nvPr>
            <p:ph type="subTitle" idx="1"/>
          </p:nvPr>
        </p:nvSpPr>
        <p:spPr>
          <a:xfrm>
            <a:off x="2286000" y="5403057"/>
            <a:ext cx="13716000" cy="55399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id-ID"/>
              <a:t>Klik untuk mengedit gaya subjudul Master</a:t>
            </a:r>
          </a:p>
        </p:txBody>
      </p:sp>
      <p:sp>
        <p:nvSpPr>
          <p:cNvPr id="4" name="Tampungan Tanggal 3">
            <a:extLst>
              <a:ext uri="{FF2B5EF4-FFF2-40B4-BE49-F238E27FC236}">
                <a16:creationId xmlns:a16="http://schemas.microsoft.com/office/drawing/2014/main" id="{AE0C6335-C539-1748-5CC6-2BC191687AD6}"/>
              </a:ext>
            </a:extLst>
          </p:cNvPr>
          <p:cNvSpPr>
            <a:spLocks noGrp="1"/>
          </p:cNvSpPr>
          <p:nvPr>
            <p:ph type="dt" sz="half" idx="10"/>
          </p:nvPr>
        </p:nvSpPr>
        <p:spPr>
          <a:xfrm>
            <a:off x="914400" y="9566910"/>
            <a:ext cx="4206240" cy="276999"/>
          </a:xfrm>
        </p:spPr>
        <p:txBody>
          <a:bodyPr/>
          <a:lstStyle/>
          <a:p>
            <a:fld id="{4768F20B-A426-124A-8803-5B4C6004DE88}" type="datetimeFigureOut">
              <a:rPr lang="id-ID" smtClean="0"/>
              <a:t>24/10/25</a:t>
            </a:fld>
            <a:endParaRPr lang="id-ID"/>
          </a:p>
        </p:txBody>
      </p:sp>
      <p:sp>
        <p:nvSpPr>
          <p:cNvPr id="5" name="Tampungan Kaki 4">
            <a:extLst>
              <a:ext uri="{FF2B5EF4-FFF2-40B4-BE49-F238E27FC236}">
                <a16:creationId xmlns:a16="http://schemas.microsoft.com/office/drawing/2014/main" id="{A3C16AE6-163F-BD06-0E15-D8E329DA9951}"/>
              </a:ext>
            </a:extLst>
          </p:cNvPr>
          <p:cNvSpPr>
            <a:spLocks noGrp="1"/>
          </p:cNvSpPr>
          <p:nvPr>
            <p:ph type="ftr" sz="quarter" idx="11"/>
          </p:nvPr>
        </p:nvSpPr>
        <p:spPr>
          <a:xfrm>
            <a:off x="6217920" y="9566910"/>
            <a:ext cx="5852160" cy="276999"/>
          </a:xfrm>
        </p:spPr>
        <p:txBody>
          <a:bodyPr/>
          <a:lstStyle/>
          <a:p>
            <a:endParaRPr lang="id-ID"/>
          </a:p>
        </p:txBody>
      </p:sp>
      <p:sp>
        <p:nvSpPr>
          <p:cNvPr id="6" name="Tampungan Nomor Slide 5">
            <a:extLst>
              <a:ext uri="{FF2B5EF4-FFF2-40B4-BE49-F238E27FC236}">
                <a16:creationId xmlns:a16="http://schemas.microsoft.com/office/drawing/2014/main" id="{8FE79BA9-8B08-ED5D-DB9D-C4744AD831DD}"/>
              </a:ext>
            </a:extLst>
          </p:cNvPr>
          <p:cNvSpPr>
            <a:spLocks noGrp="1"/>
          </p:cNvSpPr>
          <p:nvPr>
            <p:ph type="sldNum" sz="quarter" idx="12"/>
          </p:nvPr>
        </p:nvSpPr>
        <p:spPr>
          <a:xfrm>
            <a:off x="13167361" y="9566910"/>
            <a:ext cx="4206240" cy="276999"/>
          </a:xfrm>
        </p:spPr>
        <p:txBody>
          <a:bodyPr/>
          <a:lstStyle/>
          <a:p>
            <a:fld id="{A11779A1-9422-C34F-8EF7-86C2BDF420C4}" type="slidenum">
              <a:rPr lang="id-ID" smtClean="0"/>
              <a:t>‹#›</a:t>
            </a:fld>
            <a:endParaRPr lang="id-ID"/>
          </a:p>
        </p:txBody>
      </p:sp>
    </p:spTree>
    <p:extLst>
      <p:ext uri="{BB962C8B-B14F-4D97-AF65-F5344CB8AC3E}">
        <p14:creationId xmlns:p14="http://schemas.microsoft.com/office/powerpoint/2010/main" val="2136563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Kosong">
    <p:spTree>
      <p:nvGrpSpPr>
        <p:cNvPr id="1" name=""/>
        <p:cNvGrpSpPr/>
        <p:nvPr/>
      </p:nvGrpSpPr>
      <p:grpSpPr>
        <a:xfrm>
          <a:off x="0" y="0"/>
          <a:ext cx="0" cy="0"/>
          <a:chOff x="0" y="0"/>
          <a:chExt cx="0" cy="0"/>
        </a:xfrm>
      </p:grpSpPr>
      <p:sp>
        <p:nvSpPr>
          <p:cNvPr id="2" name="Tampungan Tanggal 1">
            <a:extLst>
              <a:ext uri="{FF2B5EF4-FFF2-40B4-BE49-F238E27FC236}">
                <a16:creationId xmlns:a16="http://schemas.microsoft.com/office/drawing/2014/main" id="{1E104E3B-DD67-778A-36E0-DCFE236A7DB7}"/>
              </a:ext>
            </a:extLst>
          </p:cNvPr>
          <p:cNvSpPr>
            <a:spLocks noGrp="1"/>
          </p:cNvSpPr>
          <p:nvPr>
            <p:ph type="dt" sz="half" idx="10"/>
          </p:nvPr>
        </p:nvSpPr>
        <p:spPr>
          <a:xfrm>
            <a:off x="914400" y="9566910"/>
            <a:ext cx="4206240" cy="276999"/>
          </a:xfrm>
        </p:spPr>
        <p:txBody>
          <a:bodyPr/>
          <a:lstStyle/>
          <a:p>
            <a:fld id="{4768F20B-A426-124A-8803-5B4C6004DE88}" type="datetimeFigureOut">
              <a:rPr lang="id-ID" smtClean="0"/>
              <a:t>24/10/25</a:t>
            </a:fld>
            <a:endParaRPr lang="id-ID"/>
          </a:p>
        </p:txBody>
      </p:sp>
      <p:sp>
        <p:nvSpPr>
          <p:cNvPr id="3" name="Tampungan Kaki 2">
            <a:extLst>
              <a:ext uri="{FF2B5EF4-FFF2-40B4-BE49-F238E27FC236}">
                <a16:creationId xmlns:a16="http://schemas.microsoft.com/office/drawing/2014/main" id="{93709562-5316-CFEE-CB47-FE1078624DBC}"/>
              </a:ext>
            </a:extLst>
          </p:cNvPr>
          <p:cNvSpPr>
            <a:spLocks noGrp="1"/>
          </p:cNvSpPr>
          <p:nvPr>
            <p:ph type="ftr" sz="quarter" idx="11"/>
          </p:nvPr>
        </p:nvSpPr>
        <p:spPr>
          <a:xfrm>
            <a:off x="6217920" y="9566910"/>
            <a:ext cx="5852160" cy="276999"/>
          </a:xfrm>
        </p:spPr>
        <p:txBody>
          <a:bodyPr/>
          <a:lstStyle/>
          <a:p>
            <a:endParaRPr lang="id-ID"/>
          </a:p>
        </p:txBody>
      </p:sp>
      <p:sp>
        <p:nvSpPr>
          <p:cNvPr id="4" name="Tampungan Nomor Slide 3">
            <a:extLst>
              <a:ext uri="{FF2B5EF4-FFF2-40B4-BE49-F238E27FC236}">
                <a16:creationId xmlns:a16="http://schemas.microsoft.com/office/drawing/2014/main" id="{59638036-BA26-7B57-751C-98EF350B81E2}"/>
              </a:ext>
            </a:extLst>
          </p:cNvPr>
          <p:cNvSpPr>
            <a:spLocks noGrp="1"/>
          </p:cNvSpPr>
          <p:nvPr>
            <p:ph type="sldNum" sz="quarter" idx="12"/>
          </p:nvPr>
        </p:nvSpPr>
        <p:spPr>
          <a:xfrm>
            <a:off x="13167361" y="9566910"/>
            <a:ext cx="4206240" cy="276999"/>
          </a:xfrm>
        </p:spPr>
        <p:txBody>
          <a:bodyPr/>
          <a:lstStyle/>
          <a:p>
            <a:fld id="{A11779A1-9422-C34F-8EF7-86C2BDF420C4}" type="slidenum">
              <a:rPr lang="id-ID" smtClean="0"/>
              <a:t>‹#›</a:t>
            </a:fld>
            <a:endParaRPr lang="id-ID"/>
          </a:p>
        </p:txBody>
      </p:sp>
    </p:spTree>
    <p:extLst>
      <p:ext uri="{BB962C8B-B14F-4D97-AF65-F5344CB8AC3E}">
        <p14:creationId xmlns:p14="http://schemas.microsoft.com/office/powerpoint/2010/main" val="2399395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Judul Saja">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432F6BDD-5292-D148-293F-F64BB7EA7728}"/>
              </a:ext>
            </a:extLst>
          </p:cNvPr>
          <p:cNvSpPr>
            <a:spLocks noGrp="1"/>
          </p:cNvSpPr>
          <p:nvPr>
            <p:ph type="title"/>
          </p:nvPr>
        </p:nvSpPr>
        <p:spPr>
          <a:xfrm>
            <a:off x="5022215" y="1159763"/>
            <a:ext cx="8922384" cy="1354217"/>
          </a:xfrm>
        </p:spPr>
        <p:txBody>
          <a:bodyPr/>
          <a:lstStyle/>
          <a:p>
            <a:r>
              <a:rPr lang="id-ID"/>
              <a:t>Klik untuk mengedit gaya judul Master</a:t>
            </a:r>
          </a:p>
        </p:txBody>
      </p:sp>
      <p:sp>
        <p:nvSpPr>
          <p:cNvPr id="3" name="Tampungan Tanggal 2">
            <a:extLst>
              <a:ext uri="{FF2B5EF4-FFF2-40B4-BE49-F238E27FC236}">
                <a16:creationId xmlns:a16="http://schemas.microsoft.com/office/drawing/2014/main" id="{5A8C272B-A784-9CC3-722F-FFB40D15316E}"/>
              </a:ext>
            </a:extLst>
          </p:cNvPr>
          <p:cNvSpPr>
            <a:spLocks noGrp="1"/>
          </p:cNvSpPr>
          <p:nvPr>
            <p:ph type="dt" sz="half" idx="10"/>
          </p:nvPr>
        </p:nvSpPr>
        <p:spPr>
          <a:xfrm>
            <a:off x="914400" y="9566910"/>
            <a:ext cx="4206240" cy="276999"/>
          </a:xfrm>
        </p:spPr>
        <p:txBody>
          <a:bodyPr/>
          <a:lstStyle/>
          <a:p>
            <a:fld id="{4768F20B-A426-124A-8803-5B4C6004DE88}" type="datetimeFigureOut">
              <a:rPr lang="id-ID" smtClean="0"/>
              <a:t>24/10/25</a:t>
            </a:fld>
            <a:endParaRPr lang="id-ID"/>
          </a:p>
        </p:txBody>
      </p:sp>
      <p:sp>
        <p:nvSpPr>
          <p:cNvPr id="4" name="Tampungan Kaki 3">
            <a:extLst>
              <a:ext uri="{FF2B5EF4-FFF2-40B4-BE49-F238E27FC236}">
                <a16:creationId xmlns:a16="http://schemas.microsoft.com/office/drawing/2014/main" id="{04B57E67-D6F9-E101-41F5-1AD1D00836AC}"/>
              </a:ext>
            </a:extLst>
          </p:cNvPr>
          <p:cNvSpPr>
            <a:spLocks noGrp="1"/>
          </p:cNvSpPr>
          <p:nvPr>
            <p:ph type="ftr" sz="quarter" idx="11"/>
          </p:nvPr>
        </p:nvSpPr>
        <p:spPr>
          <a:xfrm>
            <a:off x="6217920" y="9566910"/>
            <a:ext cx="5852160" cy="276999"/>
          </a:xfrm>
        </p:spPr>
        <p:txBody>
          <a:bodyPr/>
          <a:lstStyle/>
          <a:p>
            <a:endParaRPr lang="id-ID"/>
          </a:p>
        </p:txBody>
      </p:sp>
      <p:sp>
        <p:nvSpPr>
          <p:cNvPr id="5" name="Tampungan Nomor Slide 4">
            <a:extLst>
              <a:ext uri="{FF2B5EF4-FFF2-40B4-BE49-F238E27FC236}">
                <a16:creationId xmlns:a16="http://schemas.microsoft.com/office/drawing/2014/main" id="{C0014374-BC0C-A344-B06D-8389872639EE}"/>
              </a:ext>
            </a:extLst>
          </p:cNvPr>
          <p:cNvSpPr>
            <a:spLocks noGrp="1"/>
          </p:cNvSpPr>
          <p:nvPr>
            <p:ph type="sldNum" sz="quarter" idx="12"/>
          </p:nvPr>
        </p:nvSpPr>
        <p:spPr>
          <a:xfrm>
            <a:off x="13167361" y="9566910"/>
            <a:ext cx="4206240" cy="276999"/>
          </a:xfrm>
        </p:spPr>
        <p:txBody>
          <a:bodyPr/>
          <a:lstStyle/>
          <a:p>
            <a:fld id="{A11779A1-9422-C34F-8EF7-86C2BDF420C4}" type="slidenum">
              <a:rPr lang="id-ID" smtClean="0"/>
              <a:t>‹#›</a:t>
            </a:fld>
            <a:endParaRPr lang="id-ID"/>
          </a:p>
        </p:txBody>
      </p:sp>
    </p:spTree>
    <p:extLst>
      <p:ext uri="{BB962C8B-B14F-4D97-AF65-F5344CB8AC3E}">
        <p14:creationId xmlns:p14="http://schemas.microsoft.com/office/powerpoint/2010/main" val="174636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22215" y="1159763"/>
            <a:ext cx="8922384" cy="1542414"/>
          </a:xfrm>
          <a:prstGeom prst="rect">
            <a:avLst/>
          </a:prstGeom>
        </p:spPr>
        <p:txBody>
          <a:bodyPr wrap="square" lIns="0" tIns="0" rIns="0" bIns="0">
            <a:spAutoFit/>
          </a:bodyPr>
          <a:lstStyle>
            <a:lvl1pPr>
              <a:defRPr sz="4400" b="1" i="0">
                <a:solidFill>
                  <a:schemeClr val="bg1"/>
                </a:solidFill>
                <a:latin typeface="Calibri"/>
                <a:cs typeface="Calibri"/>
              </a:defRPr>
            </a:lvl1pPr>
          </a:lstStyle>
          <a:p>
            <a:endParaRPr/>
          </a:p>
        </p:txBody>
      </p:sp>
      <p:sp>
        <p:nvSpPr>
          <p:cNvPr id="3" name="Holder 3"/>
          <p:cNvSpPr>
            <a:spLocks noGrp="1"/>
          </p:cNvSpPr>
          <p:nvPr>
            <p:ph type="body" idx="1"/>
          </p:nvPr>
        </p:nvSpPr>
        <p:spPr>
          <a:xfrm>
            <a:off x="1489075" y="3327336"/>
            <a:ext cx="15309850" cy="3301365"/>
          </a:xfrm>
          <a:prstGeom prst="rect">
            <a:avLst/>
          </a:prstGeom>
        </p:spPr>
        <p:txBody>
          <a:bodyPr wrap="square" lIns="0" tIns="0" rIns="0" bIns="0">
            <a:spAutoFit/>
          </a:bodyPr>
          <a:lstStyle>
            <a:lvl1pPr>
              <a:defRPr sz="36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10/24/25</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hadits.tazkia.ac.id/hadits/8:8846"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6.png"/><Relationship Id="rId12" Type="http://schemas.openxmlformats.org/officeDocument/2006/relationships/image" Target="../media/image39.svg"/><Relationship Id="rId2" Type="http://schemas.openxmlformats.org/officeDocument/2006/relationships/notesSlide" Target="../notesSlides/notesSlide14.xml"/><Relationship Id="rId16"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38.png"/><Relationship Id="rId5" Type="http://schemas.openxmlformats.org/officeDocument/2006/relationships/image" Target="../media/image18.png"/><Relationship Id="rId15" Type="http://schemas.openxmlformats.org/officeDocument/2006/relationships/image" Target="../media/image42.png"/><Relationship Id="rId10" Type="http://schemas.openxmlformats.org/officeDocument/2006/relationships/hyperlink" Target="https://pxhere.com/id/photo/1100677" TargetMode="External"/><Relationship Id="rId4" Type="http://schemas.openxmlformats.org/officeDocument/2006/relationships/image" Target="../media/image17.png"/><Relationship Id="rId9" Type="http://schemas.openxmlformats.org/officeDocument/2006/relationships/image" Target="../media/image37.jpg"/><Relationship Id="rId1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5.jp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48.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2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9.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5.jp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3E15-D4B2-D255-637F-28C26F23C429}"/>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63C98324-CEB9-82AF-7C20-F5295460EEE6}"/>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E514344B-5E23-8D57-26C2-5E6355B4299C}"/>
                </a:ext>
              </a:extLst>
            </p:cNvPr>
            <p:cNvPicPr/>
            <p:nvPr/>
          </p:nvPicPr>
          <p:blipFill>
            <a:blip r:embed="rId2" cstate="print"/>
            <a:stretch>
              <a:fillRect/>
            </a:stretch>
          </p:blipFill>
          <p:spPr>
            <a:xfrm>
              <a:off x="0" y="0"/>
              <a:ext cx="13230224" cy="10286998"/>
            </a:xfrm>
            <a:prstGeom prst="rect">
              <a:avLst/>
            </a:prstGeom>
          </p:spPr>
        </p:pic>
        <p:sp>
          <p:nvSpPr>
            <p:cNvPr id="4" name="object 4">
              <a:extLst>
                <a:ext uri="{FF2B5EF4-FFF2-40B4-BE49-F238E27FC236}">
                  <a16:creationId xmlns:a16="http://schemas.microsoft.com/office/drawing/2014/main" id="{FE303ECE-EF7C-67C7-DBE6-9443606C1445}"/>
                </a:ext>
              </a:extLst>
            </p:cNvPr>
            <p:cNvSpPr/>
            <p:nvPr/>
          </p:nvSpPr>
          <p:spPr>
            <a:xfrm>
              <a:off x="8040224" y="0"/>
              <a:ext cx="10248265" cy="10287000"/>
            </a:xfrm>
            <a:custGeom>
              <a:avLst/>
              <a:gdLst/>
              <a:ahLst/>
              <a:cxnLst/>
              <a:rect l="l" t="t" r="r" b="b"/>
              <a:pathLst>
                <a:path w="10248265" h="10287000">
                  <a:moveTo>
                    <a:pt x="10247775" y="0"/>
                  </a:moveTo>
                  <a:lnTo>
                    <a:pt x="4565928" y="0"/>
                  </a:lnTo>
                  <a:lnTo>
                    <a:pt x="0" y="10287000"/>
                  </a:lnTo>
                  <a:lnTo>
                    <a:pt x="10247775" y="10287000"/>
                  </a:lnTo>
                  <a:lnTo>
                    <a:pt x="10247775" y="0"/>
                  </a:lnTo>
                  <a:close/>
                </a:path>
              </a:pathLst>
            </a:custGeom>
            <a:solidFill>
              <a:srgbClr val="FDFDFD"/>
            </a:solidFill>
          </p:spPr>
          <p:txBody>
            <a:bodyPr wrap="square" lIns="0" tIns="0" rIns="0" bIns="0" rtlCol="0"/>
            <a:lstStyle/>
            <a:p>
              <a:endParaRPr/>
            </a:p>
          </p:txBody>
        </p:sp>
        <p:pic>
          <p:nvPicPr>
            <p:cNvPr id="5" name="object 5">
              <a:extLst>
                <a:ext uri="{FF2B5EF4-FFF2-40B4-BE49-F238E27FC236}">
                  <a16:creationId xmlns:a16="http://schemas.microsoft.com/office/drawing/2014/main" id="{B5F5AA89-92A9-B72C-D898-CF7A60A86952}"/>
                </a:ext>
              </a:extLst>
            </p:cNvPr>
            <p:cNvPicPr/>
            <p:nvPr/>
          </p:nvPicPr>
          <p:blipFill>
            <a:blip r:embed="rId3" cstate="print"/>
            <a:stretch>
              <a:fillRect/>
            </a:stretch>
          </p:blipFill>
          <p:spPr>
            <a:xfrm>
              <a:off x="9756765" y="0"/>
              <a:ext cx="8531233" cy="10287000"/>
            </a:xfrm>
            <a:prstGeom prst="rect">
              <a:avLst/>
            </a:prstGeom>
          </p:spPr>
        </p:pic>
        <p:pic>
          <p:nvPicPr>
            <p:cNvPr id="6" name="object 6">
              <a:extLst>
                <a:ext uri="{FF2B5EF4-FFF2-40B4-BE49-F238E27FC236}">
                  <a16:creationId xmlns:a16="http://schemas.microsoft.com/office/drawing/2014/main" id="{7125B392-FC0A-EACF-D1F3-9D4A523D1CF0}"/>
                </a:ext>
              </a:extLst>
            </p:cNvPr>
            <p:cNvPicPr/>
            <p:nvPr/>
          </p:nvPicPr>
          <p:blipFill>
            <a:blip r:embed="rId4" cstate="print"/>
            <a:stretch>
              <a:fillRect/>
            </a:stretch>
          </p:blipFill>
          <p:spPr>
            <a:xfrm>
              <a:off x="1876425" y="9515475"/>
              <a:ext cx="14530451" cy="766762"/>
            </a:xfrm>
            <a:prstGeom prst="rect">
              <a:avLst/>
            </a:prstGeom>
          </p:spPr>
        </p:pic>
        <p:sp>
          <p:nvSpPr>
            <p:cNvPr id="7" name="object 7">
              <a:extLst>
                <a:ext uri="{FF2B5EF4-FFF2-40B4-BE49-F238E27FC236}">
                  <a16:creationId xmlns:a16="http://schemas.microsoft.com/office/drawing/2014/main" id="{E36FB9A1-3313-EAF8-DFFC-6DB1A7AB94B6}"/>
                </a:ext>
              </a:extLst>
            </p:cNvPr>
            <p:cNvSpPr/>
            <p:nvPr/>
          </p:nvSpPr>
          <p:spPr>
            <a:xfrm>
              <a:off x="1885950" y="809625"/>
              <a:ext cx="14516100" cy="8667750"/>
            </a:xfrm>
            <a:custGeom>
              <a:avLst/>
              <a:gdLst/>
              <a:ahLst/>
              <a:cxnLst/>
              <a:rect l="l" t="t" r="r" b="b"/>
              <a:pathLst>
                <a:path w="14516100" h="8667750">
                  <a:moveTo>
                    <a:pt x="14461236" y="0"/>
                  </a:moveTo>
                  <a:lnTo>
                    <a:pt x="54863" y="0"/>
                  </a:lnTo>
                  <a:lnTo>
                    <a:pt x="33486" y="4304"/>
                  </a:lnTo>
                  <a:lnTo>
                    <a:pt x="16049" y="16049"/>
                  </a:lnTo>
                  <a:lnTo>
                    <a:pt x="4304" y="33486"/>
                  </a:lnTo>
                  <a:lnTo>
                    <a:pt x="0" y="54864"/>
                  </a:lnTo>
                  <a:lnTo>
                    <a:pt x="0" y="8612873"/>
                  </a:lnTo>
                  <a:lnTo>
                    <a:pt x="4304" y="8634231"/>
                  </a:lnTo>
                  <a:lnTo>
                    <a:pt x="16049" y="8651674"/>
                  </a:lnTo>
                  <a:lnTo>
                    <a:pt x="33486" y="8663436"/>
                  </a:lnTo>
                  <a:lnTo>
                    <a:pt x="54863" y="8667750"/>
                  </a:lnTo>
                  <a:lnTo>
                    <a:pt x="14461236" y="8667750"/>
                  </a:lnTo>
                  <a:lnTo>
                    <a:pt x="14499971" y="8651671"/>
                  </a:lnTo>
                  <a:lnTo>
                    <a:pt x="14516100" y="8612873"/>
                  </a:lnTo>
                  <a:lnTo>
                    <a:pt x="14516100" y="54864"/>
                  </a:lnTo>
                  <a:lnTo>
                    <a:pt x="14511795" y="33486"/>
                  </a:lnTo>
                  <a:lnTo>
                    <a:pt x="14500050" y="16049"/>
                  </a:lnTo>
                  <a:lnTo>
                    <a:pt x="14482613" y="4304"/>
                  </a:lnTo>
                  <a:lnTo>
                    <a:pt x="14461236" y="0"/>
                  </a:lnTo>
                  <a:close/>
                </a:path>
              </a:pathLst>
            </a:custGeom>
            <a:solidFill>
              <a:srgbClr val="FFFFFF">
                <a:alpha val="86274"/>
              </a:srgbClr>
            </a:solidFill>
          </p:spPr>
          <p:txBody>
            <a:bodyPr wrap="square" lIns="0" tIns="0" rIns="0" bIns="0" rtlCol="0"/>
            <a:lstStyle/>
            <a:p>
              <a:endParaRPr/>
            </a:p>
          </p:txBody>
        </p:sp>
        <p:pic>
          <p:nvPicPr>
            <p:cNvPr id="8" name="object 8">
              <a:extLst>
                <a:ext uri="{FF2B5EF4-FFF2-40B4-BE49-F238E27FC236}">
                  <a16:creationId xmlns:a16="http://schemas.microsoft.com/office/drawing/2014/main" id="{E257A307-54C2-5915-2194-BB57DEBBBE0F}"/>
                </a:ext>
              </a:extLst>
            </p:cNvPr>
            <p:cNvPicPr/>
            <p:nvPr/>
          </p:nvPicPr>
          <p:blipFill>
            <a:blip r:embed="rId5" cstate="print"/>
            <a:stretch>
              <a:fillRect/>
            </a:stretch>
          </p:blipFill>
          <p:spPr>
            <a:xfrm>
              <a:off x="2105025" y="1028700"/>
              <a:ext cx="2038350" cy="1981200"/>
            </a:xfrm>
            <a:prstGeom prst="rect">
              <a:avLst/>
            </a:prstGeom>
          </p:spPr>
        </p:pic>
      </p:grpSp>
      <p:sp>
        <p:nvSpPr>
          <p:cNvPr id="16" name="Judul 15">
            <a:extLst>
              <a:ext uri="{FF2B5EF4-FFF2-40B4-BE49-F238E27FC236}">
                <a16:creationId xmlns:a16="http://schemas.microsoft.com/office/drawing/2014/main" id="{D88CD90D-813B-DAE7-EB3A-069F3089A308}"/>
              </a:ext>
            </a:extLst>
          </p:cNvPr>
          <p:cNvSpPr>
            <a:spLocks noGrp="1"/>
          </p:cNvSpPr>
          <p:nvPr>
            <p:ph type="title"/>
          </p:nvPr>
        </p:nvSpPr>
        <p:spPr>
          <a:xfrm>
            <a:off x="4526915" y="2171700"/>
            <a:ext cx="8922384" cy="677108"/>
          </a:xfrm>
        </p:spPr>
        <p:txBody>
          <a:bodyPr/>
          <a:lstStyle/>
          <a:p>
            <a:r>
              <a:rPr lang="id-ID" dirty="0">
                <a:solidFill>
                  <a:schemeClr val="tx1"/>
                </a:solidFill>
              </a:rPr>
              <a:t>AGENDA HARI INI</a:t>
            </a:r>
          </a:p>
        </p:txBody>
      </p:sp>
      <p:sp>
        <p:nvSpPr>
          <p:cNvPr id="17" name="object 11">
            <a:extLst>
              <a:ext uri="{FF2B5EF4-FFF2-40B4-BE49-F238E27FC236}">
                <a16:creationId xmlns:a16="http://schemas.microsoft.com/office/drawing/2014/main" id="{0DFF4A68-CCB5-21ED-CDBB-0D6E5CA62655}"/>
              </a:ext>
            </a:extLst>
          </p:cNvPr>
          <p:cNvSpPr txBox="1">
            <a:spLocks noGrp="1"/>
          </p:cNvSpPr>
          <p:nvPr>
            <p:ph type="body" idx="1"/>
          </p:nvPr>
        </p:nvSpPr>
        <p:spPr>
          <a:xfrm>
            <a:off x="1958975" y="3445343"/>
            <a:ext cx="15087601" cy="4126130"/>
          </a:xfrm>
          <a:prstGeom prst="rect">
            <a:avLst/>
          </a:prstGeom>
        </p:spPr>
        <p:txBody>
          <a:bodyPr vert="horz" wrap="square" lIns="0" tIns="34925" rIns="0" bIns="0" rtlCol="0">
            <a:spAutoFit/>
          </a:bodyPr>
          <a:lstStyle/>
          <a:p>
            <a:pPr marL="12700" marR="5080">
              <a:lnSpc>
                <a:spcPts val="4280"/>
              </a:lnSpc>
              <a:spcBef>
                <a:spcPts val="275"/>
              </a:spcBef>
            </a:pPr>
            <a:r>
              <a:rPr lang="en-US" sz="2400" spc="-10" dirty="0">
                <a:latin typeface="Arial MT"/>
                <a:cs typeface="Arial MT"/>
              </a:rPr>
              <a:t>08.30-09.45 PPB, </a:t>
            </a:r>
            <a:r>
              <a:rPr lang="en-US" sz="2400" spc="-10" dirty="0" err="1">
                <a:latin typeface="Arial MT"/>
                <a:cs typeface="Arial MT"/>
              </a:rPr>
              <a:t>Pembelajaran</a:t>
            </a:r>
            <a:r>
              <a:rPr lang="en-US" sz="2400" spc="-10" dirty="0">
                <a:latin typeface="Arial MT"/>
                <a:cs typeface="Arial MT"/>
              </a:rPr>
              <a:t> </a:t>
            </a:r>
            <a:r>
              <a:rPr lang="en-US" sz="2400" spc="-10" dirty="0" err="1">
                <a:latin typeface="Arial MT"/>
                <a:cs typeface="Arial MT"/>
              </a:rPr>
              <a:t>Mendalam</a:t>
            </a:r>
            <a:r>
              <a:rPr lang="en-US" sz="2400" spc="-10" dirty="0">
                <a:latin typeface="Arial MT"/>
                <a:cs typeface="Arial MT"/>
              </a:rPr>
              <a:t>, &amp; </a:t>
            </a:r>
            <a:r>
              <a:rPr lang="en-US" sz="2400" spc="-10" dirty="0" err="1">
                <a:latin typeface="Arial MT"/>
                <a:cs typeface="Arial MT"/>
              </a:rPr>
              <a:t>Filosofi</a:t>
            </a:r>
            <a:r>
              <a:rPr lang="en-US" sz="2400" spc="-10" dirty="0">
                <a:latin typeface="Arial MT"/>
                <a:cs typeface="Arial MT"/>
              </a:rPr>
              <a:t> </a:t>
            </a:r>
            <a:r>
              <a:rPr lang="en-US" sz="2400" spc="-10" dirty="0" err="1">
                <a:latin typeface="Arial MT"/>
                <a:cs typeface="Arial MT"/>
              </a:rPr>
              <a:t>Pembelajaran</a:t>
            </a:r>
            <a:r>
              <a:rPr lang="en-US" sz="2400" spc="-10" dirty="0">
                <a:latin typeface="Arial MT"/>
                <a:cs typeface="Arial MT"/>
              </a:rPr>
              <a:t> TERPADU</a:t>
            </a:r>
          </a:p>
          <a:p>
            <a:pPr marL="12700" marR="5080">
              <a:lnSpc>
                <a:spcPts val="4280"/>
              </a:lnSpc>
              <a:spcBef>
                <a:spcPts val="275"/>
              </a:spcBef>
            </a:pPr>
            <a:r>
              <a:rPr lang="en-US" sz="2400" spc="-10" dirty="0">
                <a:latin typeface="Arial MT"/>
                <a:cs typeface="Arial MT"/>
              </a:rPr>
              <a:t>09.45-10.00 Coffee Break</a:t>
            </a:r>
          </a:p>
          <a:p>
            <a:pPr marL="12700" marR="5080">
              <a:lnSpc>
                <a:spcPts val="4280"/>
              </a:lnSpc>
              <a:spcBef>
                <a:spcPts val="275"/>
              </a:spcBef>
            </a:pPr>
            <a:r>
              <a:rPr lang="en-US" sz="2400" spc="-10" dirty="0">
                <a:latin typeface="Arial MT"/>
                <a:cs typeface="Arial MT"/>
              </a:rPr>
              <a:t>10.00-11.30 </a:t>
            </a:r>
            <a:r>
              <a:rPr lang="en-US" sz="2400" spc="-10" dirty="0" err="1">
                <a:latin typeface="Arial MT"/>
                <a:cs typeface="Arial MT"/>
              </a:rPr>
              <a:t>Merancang</a:t>
            </a:r>
            <a:r>
              <a:rPr lang="en-US" sz="2400" spc="-10" dirty="0">
                <a:latin typeface="Arial MT"/>
                <a:cs typeface="Arial MT"/>
              </a:rPr>
              <a:t> RPP/MA PBL </a:t>
            </a:r>
            <a:r>
              <a:rPr lang="en-US" sz="2400" spc="-10" dirty="0" err="1">
                <a:latin typeface="Arial MT"/>
                <a:cs typeface="Arial MT"/>
              </a:rPr>
              <a:t>Kekhasan</a:t>
            </a:r>
            <a:r>
              <a:rPr lang="en-US" sz="2400" spc="-10" dirty="0">
                <a:latin typeface="Arial MT"/>
                <a:cs typeface="Arial MT"/>
              </a:rPr>
              <a:t> SIT </a:t>
            </a:r>
          </a:p>
          <a:p>
            <a:pPr marL="12700" marR="5080">
              <a:lnSpc>
                <a:spcPts val="4280"/>
              </a:lnSpc>
              <a:spcBef>
                <a:spcPts val="275"/>
              </a:spcBef>
            </a:pPr>
            <a:r>
              <a:rPr lang="en-US" sz="2400" spc="-10" dirty="0">
                <a:latin typeface="Arial MT"/>
                <a:cs typeface="Arial MT"/>
              </a:rPr>
              <a:t>13.00-15.00 </a:t>
            </a:r>
            <a:r>
              <a:rPr lang="en-US" sz="2400" spc="-10" dirty="0" err="1">
                <a:latin typeface="Arial MT"/>
                <a:cs typeface="Arial MT"/>
              </a:rPr>
              <a:t>Praktik</a:t>
            </a:r>
            <a:r>
              <a:rPr lang="en-US" sz="2400" spc="-10" dirty="0">
                <a:latin typeface="Arial MT"/>
                <a:cs typeface="Arial MT"/>
              </a:rPr>
              <a:t> &amp; </a:t>
            </a:r>
            <a:r>
              <a:rPr lang="en-US" sz="2400" spc="-10" dirty="0" err="1">
                <a:latin typeface="Arial MT"/>
                <a:cs typeface="Arial MT"/>
              </a:rPr>
              <a:t>Simulasi</a:t>
            </a:r>
            <a:r>
              <a:rPr lang="en-US" sz="2400" spc="-10" dirty="0">
                <a:latin typeface="Arial MT"/>
                <a:cs typeface="Arial MT"/>
              </a:rPr>
              <a:t> Dalam </a:t>
            </a:r>
            <a:r>
              <a:rPr lang="en-US" sz="2400" spc="-10" dirty="0" err="1">
                <a:latin typeface="Arial MT"/>
                <a:cs typeface="Arial MT"/>
              </a:rPr>
              <a:t>Kelompok</a:t>
            </a:r>
            <a:endParaRPr lang="en-US" sz="2400" spc="-10" dirty="0">
              <a:latin typeface="Arial MT"/>
              <a:cs typeface="Arial MT"/>
            </a:endParaRPr>
          </a:p>
          <a:p>
            <a:pPr marL="12700" marR="5080">
              <a:lnSpc>
                <a:spcPts val="4280"/>
              </a:lnSpc>
              <a:spcBef>
                <a:spcPts val="275"/>
              </a:spcBef>
            </a:pPr>
            <a:r>
              <a:rPr lang="en-US" sz="2400" spc="-10" dirty="0">
                <a:latin typeface="Arial MT"/>
                <a:cs typeface="Arial MT"/>
              </a:rPr>
              <a:t>15.00-15.30 </a:t>
            </a:r>
            <a:r>
              <a:rPr lang="en-US" sz="2400" spc="-10" dirty="0" err="1">
                <a:latin typeface="Arial MT"/>
                <a:cs typeface="Arial MT"/>
              </a:rPr>
              <a:t>Sholat</a:t>
            </a:r>
            <a:r>
              <a:rPr lang="en-US" sz="2400" spc="-10" dirty="0">
                <a:latin typeface="Arial MT"/>
                <a:cs typeface="Arial MT"/>
              </a:rPr>
              <a:t> Ashar</a:t>
            </a:r>
          </a:p>
          <a:p>
            <a:pPr marL="12700" marR="5080">
              <a:lnSpc>
                <a:spcPts val="4280"/>
              </a:lnSpc>
              <a:spcBef>
                <a:spcPts val="275"/>
              </a:spcBef>
            </a:pPr>
            <a:r>
              <a:rPr lang="en-US" sz="2400" spc="-10" dirty="0">
                <a:latin typeface="Arial MT"/>
                <a:cs typeface="Arial MT"/>
              </a:rPr>
              <a:t>15.30-17.00 </a:t>
            </a:r>
            <a:r>
              <a:rPr lang="en-US" sz="2400" spc="-10" dirty="0" err="1">
                <a:latin typeface="Arial MT"/>
                <a:cs typeface="Arial MT"/>
              </a:rPr>
              <a:t>Revisi</a:t>
            </a:r>
            <a:r>
              <a:rPr lang="en-US" sz="2400" spc="-10" dirty="0">
                <a:latin typeface="Arial MT"/>
                <a:cs typeface="Arial MT"/>
              </a:rPr>
              <a:t>, </a:t>
            </a:r>
            <a:r>
              <a:rPr lang="en-US" sz="2400" spc="-10" dirty="0" err="1">
                <a:latin typeface="Arial MT"/>
                <a:cs typeface="Arial MT"/>
              </a:rPr>
              <a:t>Refleksi</a:t>
            </a:r>
            <a:r>
              <a:rPr lang="en-US" sz="2400" spc="-10" dirty="0">
                <a:latin typeface="Arial MT"/>
                <a:cs typeface="Arial MT"/>
              </a:rPr>
              <a:t> &amp; </a:t>
            </a:r>
            <a:r>
              <a:rPr lang="en-US" sz="2400" spc="-10" dirty="0" err="1">
                <a:latin typeface="Arial MT"/>
                <a:cs typeface="Arial MT"/>
              </a:rPr>
              <a:t>Tindak</a:t>
            </a:r>
            <a:r>
              <a:rPr lang="en-US" sz="2400" spc="-10" dirty="0">
                <a:latin typeface="Arial MT"/>
                <a:cs typeface="Arial MT"/>
              </a:rPr>
              <a:t> </a:t>
            </a:r>
            <a:r>
              <a:rPr lang="en-US" sz="2400" spc="-10" dirty="0" err="1">
                <a:latin typeface="Arial MT"/>
                <a:cs typeface="Arial MT"/>
              </a:rPr>
              <a:t>Lanjut</a:t>
            </a:r>
            <a:endParaRPr lang="en-US" sz="2400" spc="-10" dirty="0">
              <a:latin typeface="Arial MT"/>
              <a:cs typeface="Arial MT"/>
            </a:endParaRPr>
          </a:p>
          <a:p>
            <a:pPr marL="12700" marR="5080">
              <a:lnSpc>
                <a:spcPts val="4280"/>
              </a:lnSpc>
              <a:spcBef>
                <a:spcPts val="275"/>
              </a:spcBef>
            </a:pPr>
            <a:r>
              <a:rPr lang="en-US" sz="2400" spc="-10" dirty="0">
                <a:latin typeface="Arial MT"/>
                <a:cs typeface="Arial MT"/>
              </a:rPr>
              <a:t>17.00           </a:t>
            </a:r>
            <a:r>
              <a:rPr lang="en-US" sz="2400" spc="-10" dirty="0" err="1">
                <a:latin typeface="Arial MT"/>
                <a:cs typeface="Arial MT"/>
              </a:rPr>
              <a:t>Pentupan</a:t>
            </a:r>
            <a:endParaRPr sz="2400" spc="-10" dirty="0">
              <a:latin typeface="Arial MT"/>
              <a:cs typeface="Arial MT"/>
            </a:endParaRPr>
          </a:p>
        </p:txBody>
      </p:sp>
      <p:pic>
        <p:nvPicPr>
          <p:cNvPr id="20" name="object 12">
            <a:extLst>
              <a:ext uri="{FF2B5EF4-FFF2-40B4-BE49-F238E27FC236}">
                <a16:creationId xmlns:a16="http://schemas.microsoft.com/office/drawing/2014/main" id="{253A2FFF-96DB-384E-ED99-0F7D7AAC1B11}"/>
              </a:ext>
            </a:extLst>
          </p:cNvPr>
          <p:cNvPicPr/>
          <p:nvPr/>
        </p:nvPicPr>
        <p:blipFill>
          <a:blip r:embed="rId6" cstate="print"/>
          <a:stretch>
            <a:fillRect/>
          </a:stretch>
        </p:blipFill>
        <p:spPr>
          <a:xfrm>
            <a:off x="0" y="9791700"/>
            <a:ext cx="18287999" cy="404812"/>
          </a:xfrm>
          <a:prstGeom prst="rect">
            <a:avLst/>
          </a:prstGeom>
        </p:spPr>
      </p:pic>
    </p:spTree>
    <p:extLst>
      <p:ext uri="{BB962C8B-B14F-4D97-AF65-F5344CB8AC3E}">
        <p14:creationId xmlns:p14="http://schemas.microsoft.com/office/powerpoint/2010/main" val="11959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75C79-A0BA-18FE-5E3B-D26EF5184359}"/>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B1754E29-F2D1-7DA3-DB51-84F4AEA234A3}"/>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FF37BEE6-EE6F-1E9C-74EB-B70B0A20CB09}"/>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8D30A2F4-4ED4-5A44-BBF9-0717EFDD98B7}"/>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AE2ABE62-8207-5866-30A0-2838A7731ABB}"/>
                </a:ext>
              </a:extLst>
            </p:cNvPr>
            <p:cNvPicPr/>
            <p:nvPr/>
          </p:nvPicPr>
          <p:blipFill>
            <a:blip r:embed="rId4"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285495D6-5C4B-9883-1029-DC917807CE1A}"/>
                </a:ext>
              </a:extLst>
            </p:cNvPr>
            <p:cNvPicPr/>
            <p:nvPr/>
          </p:nvPicPr>
          <p:blipFill>
            <a:blip r:embed="rId5"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D06C92EE-19EE-7D4B-FCCE-35CEBE077F48}"/>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ACA9E185-7A04-6FE4-FD20-ED45B584E865}"/>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0AF2B6AF-B436-4AFF-6524-F38EDAEE4E74}"/>
              </a:ext>
            </a:extLst>
          </p:cNvPr>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3938697B-2EE3-542B-1C80-6EB699F81D3D}"/>
              </a:ext>
            </a:extLst>
          </p:cNvPr>
          <p:cNvSpPr txBox="1"/>
          <p:nvPr/>
        </p:nvSpPr>
        <p:spPr>
          <a:xfrm>
            <a:off x="73818" y="3198525"/>
            <a:ext cx="5181600" cy="3970318"/>
          </a:xfrm>
          <a:prstGeom prst="rect">
            <a:avLst/>
          </a:prstGeom>
          <a:noFill/>
        </p:spPr>
        <p:txBody>
          <a:bodyPr wrap="square">
            <a:spAutoFit/>
          </a:bodyPr>
          <a:lstStyle/>
          <a:p>
            <a:r>
              <a:rPr lang="id-ID" sz="3600" b="1" dirty="0"/>
              <a:t>Apa itu </a:t>
            </a:r>
          </a:p>
          <a:p>
            <a:r>
              <a:rPr lang="id-ID" sz="3600" b="1" dirty="0" err="1"/>
              <a:t>Growth</a:t>
            </a:r>
            <a:r>
              <a:rPr lang="id-ID" sz="3600" b="1" dirty="0"/>
              <a:t> </a:t>
            </a:r>
            <a:r>
              <a:rPr lang="id-ID" sz="3600" b="1" dirty="0" err="1"/>
              <a:t>Mindset</a:t>
            </a:r>
            <a:r>
              <a:rPr lang="id-ID" sz="3600" b="1" dirty="0"/>
              <a:t> </a:t>
            </a:r>
          </a:p>
          <a:p>
            <a:r>
              <a:rPr lang="id-ID" sz="3600" b="1" dirty="0"/>
              <a:t>vs </a:t>
            </a:r>
            <a:r>
              <a:rPr lang="id-ID" sz="3600" b="1" dirty="0" err="1"/>
              <a:t>Fixed</a:t>
            </a:r>
            <a:r>
              <a:rPr lang="id-ID" sz="3600" b="1" dirty="0"/>
              <a:t> </a:t>
            </a:r>
            <a:r>
              <a:rPr lang="id-ID" sz="3600" b="1" dirty="0" err="1"/>
              <a:t>Mindset</a:t>
            </a:r>
            <a:r>
              <a:rPr lang="id-ID" sz="3600" b="1" dirty="0"/>
              <a:t>?</a:t>
            </a:r>
          </a:p>
          <a:p>
            <a:endParaRPr lang="id-ID" sz="3600" b="1" dirty="0"/>
          </a:p>
          <a:p>
            <a:r>
              <a:rPr lang="id-ID" sz="3600" b="1" dirty="0"/>
              <a:t>Mengapa </a:t>
            </a:r>
            <a:r>
              <a:rPr lang="id-ID" sz="3600" b="1" dirty="0" err="1"/>
              <a:t>Growth</a:t>
            </a:r>
            <a:r>
              <a:rPr lang="id-ID" sz="3600" b="1" dirty="0"/>
              <a:t> </a:t>
            </a:r>
            <a:r>
              <a:rPr lang="id-ID" sz="3600" b="1" dirty="0" err="1"/>
              <a:t>Mindset</a:t>
            </a:r>
            <a:r>
              <a:rPr lang="id-ID" sz="3600" b="1" dirty="0"/>
              <a:t> Penting untuk Guru &amp; Siswa?</a:t>
            </a:r>
          </a:p>
        </p:txBody>
      </p:sp>
      <p:pic>
        <p:nvPicPr>
          <p:cNvPr id="11" name="Gambar 10">
            <a:extLst>
              <a:ext uri="{FF2B5EF4-FFF2-40B4-BE49-F238E27FC236}">
                <a16:creationId xmlns:a16="http://schemas.microsoft.com/office/drawing/2014/main" id="{297D6CC2-1CA0-00F2-F153-BB4FEA13BD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9236" y="-19050"/>
            <a:ext cx="8081963" cy="9786232"/>
          </a:xfrm>
          <a:prstGeom prst="rect">
            <a:avLst/>
          </a:prstGeom>
        </p:spPr>
      </p:pic>
      <p:pic>
        <p:nvPicPr>
          <p:cNvPr id="13" name="Gambar 12" descr="Sebuah gambar berisi pola, kotak, piksel, deasin&#10;&#10;Konten yang dihasilkan AI mungkin salah.">
            <a:extLst>
              <a:ext uri="{FF2B5EF4-FFF2-40B4-BE49-F238E27FC236}">
                <a16:creationId xmlns:a16="http://schemas.microsoft.com/office/drawing/2014/main" id="{7776FC3E-9C02-E139-D931-91E3063F31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92550" y="8371587"/>
            <a:ext cx="1333500" cy="1333500"/>
          </a:xfrm>
          <a:prstGeom prst="rect">
            <a:avLst/>
          </a:prstGeom>
        </p:spPr>
      </p:pic>
    </p:spTree>
    <p:extLst>
      <p:ext uri="{BB962C8B-B14F-4D97-AF65-F5344CB8AC3E}">
        <p14:creationId xmlns:p14="http://schemas.microsoft.com/office/powerpoint/2010/main" val="920971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EE3DE-3371-DD4A-CE1F-76D23D56840C}"/>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1C919AE-7FE7-580A-86CB-1B6E96F0D2EE}"/>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6CF52343-8B70-7590-52B2-FB0177989000}"/>
                </a:ext>
              </a:extLst>
            </p:cNvPr>
            <p:cNvPicPr/>
            <p:nvPr/>
          </p:nvPicPr>
          <p:blipFill>
            <a:blip r:embed="rId5"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6E4D816B-54CF-4847-50A7-4C3DC164513D}"/>
                </a:ext>
              </a:extLst>
            </p:cNvPr>
            <p:cNvPicPr/>
            <p:nvPr/>
          </p:nvPicPr>
          <p:blipFill>
            <a:blip r:embed="rId6"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2CD970E8-F29E-3D7D-C5A7-45F40647FDE9}"/>
                </a:ext>
              </a:extLst>
            </p:cNvPr>
            <p:cNvPicPr/>
            <p:nvPr/>
          </p:nvPicPr>
          <p:blipFill>
            <a:blip r:embed="rId6"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F59A847D-5809-82D6-2C58-8471C6692221}"/>
                </a:ext>
              </a:extLst>
            </p:cNvPr>
            <p:cNvPicPr/>
            <p:nvPr/>
          </p:nvPicPr>
          <p:blipFill>
            <a:blip r:embed="rId7"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D12E47EB-B88C-F4F2-CDD0-220ACE79B205}"/>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6D34F146-1656-F5D1-86E3-80CEFDC78A62}"/>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81C03D16-0702-44F6-F518-BD5AFF7F42C9}"/>
              </a:ext>
            </a:extLst>
          </p:cNvPr>
          <p:cNvPicPr/>
          <p:nvPr/>
        </p:nvPicPr>
        <p:blipFill>
          <a:blip r:embed="rId8"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D6D2D62A-1365-A3AC-A412-9C3041C8BBBF}"/>
              </a:ext>
            </a:extLst>
          </p:cNvPr>
          <p:cNvSpPr txBox="1"/>
          <p:nvPr/>
        </p:nvSpPr>
        <p:spPr>
          <a:xfrm>
            <a:off x="2790825" y="1095375"/>
            <a:ext cx="11430000" cy="830997"/>
          </a:xfrm>
          <a:prstGeom prst="rect">
            <a:avLst/>
          </a:prstGeom>
          <a:noFill/>
        </p:spPr>
        <p:txBody>
          <a:bodyPr wrap="square">
            <a:spAutoFit/>
          </a:bodyPr>
          <a:lstStyle/>
          <a:p>
            <a:r>
              <a:rPr lang="en-US" sz="4800" b="1" spc="-10" dirty="0">
                <a:solidFill>
                  <a:srgbClr val="000000"/>
                </a:solidFill>
              </a:rPr>
              <a:t>Apa yang </a:t>
            </a:r>
            <a:r>
              <a:rPr lang="en-US" sz="4800" b="1" spc="-10" dirty="0" err="1">
                <a:solidFill>
                  <a:srgbClr val="000000"/>
                </a:solidFill>
              </a:rPr>
              <a:t>Dapat</a:t>
            </a:r>
            <a:r>
              <a:rPr lang="en-US" sz="4800" b="1" spc="-10" dirty="0">
                <a:solidFill>
                  <a:srgbClr val="000000"/>
                </a:solidFill>
              </a:rPr>
              <a:t> Guru </a:t>
            </a:r>
            <a:r>
              <a:rPr lang="en-US" sz="4800" b="1" spc="-10" dirty="0" err="1">
                <a:solidFill>
                  <a:srgbClr val="000000"/>
                </a:solidFill>
              </a:rPr>
              <a:t>Lakukan</a:t>
            </a:r>
            <a:r>
              <a:rPr lang="en-US" sz="4800" b="1" spc="-10" dirty="0">
                <a:solidFill>
                  <a:srgbClr val="000000"/>
                </a:solidFill>
              </a:rPr>
              <a:t>?</a:t>
            </a:r>
            <a:endParaRPr lang="id-ID" sz="4800" b="1" dirty="0"/>
          </a:p>
        </p:txBody>
      </p:sp>
      <p:sp>
        <p:nvSpPr>
          <p:cNvPr id="10" name="Rectangle 1">
            <a:extLst>
              <a:ext uri="{FF2B5EF4-FFF2-40B4-BE49-F238E27FC236}">
                <a16:creationId xmlns:a16="http://schemas.microsoft.com/office/drawing/2014/main" id="{A199F396-558B-43F5-E408-D3102EA692CD}"/>
              </a:ext>
            </a:extLst>
          </p:cNvPr>
          <p:cNvSpPr>
            <a:spLocks noChangeArrowheads="1"/>
          </p:cNvSpPr>
          <p:nvPr/>
        </p:nvSpPr>
        <p:spPr bwMode="auto">
          <a:xfrm>
            <a:off x="0" y="3085103"/>
            <a:ext cx="6629399"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buFont typeface="Arial" panose="020B0604020202020204" pitchFamily="34" charset="0"/>
              <a:buChar char="•"/>
            </a:pPr>
            <a:r>
              <a:rPr lang="id-ID" altLang="id-ID" sz="2400" b="1" dirty="0">
                <a:solidFill>
                  <a:srgbClr val="000000"/>
                </a:solidFill>
              </a:rPr>
              <a:t>Umpan balik proses	:</a:t>
            </a:r>
            <a:r>
              <a:rPr lang="id-ID" altLang="id-ID" sz="2400" dirty="0">
                <a:solidFill>
                  <a:srgbClr val="000000"/>
                </a:solidFill>
              </a:rPr>
              <a:t> </a:t>
            </a:r>
          </a:p>
          <a:p>
            <a:pPr lvl="0" algn="just"/>
            <a:r>
              <a:rPr lang="id-ID" altLang="id-ID" sz="2400" dirty="0">
                <a:solidFill>
                  <a:srgbClr val="000000"/>
                </a:solidFill>
              </a:rPr>
              <a:t>puji strategi/usaha bukan kemampuan</a:t>
            </a:r>
          </a:p>
          <a:p>
            <a:pPr lvl="0" algn="just"/>
            <a:endParaRPr lang="id-ID" altLang="id-ID" sz="2400" dirty="0"/>
          </a:p>
          <a:p>
            <a:pPr marL="342900" lvl="0" indent="-342900" algn="just">
              <a:buFont typeface="Arial" panose="020B0604020202020204" pitchFamily="34" charset="0"/>
              <a:buChar char="•"/>
            </a:pPr>
            <a:r>
              <a:rPr kumimoji="0" lang="id-ID" altLang="id-ID" sz="2400" b="1" i="0" u="none" strike="noStrike" cap="none" normalizeH="0" baseline="0" dirty="0">
                <a:ln>
                  <a:noFill/>
                </a:ln>
                <a:solidFill>
                  <a:srgbClr val="000000"/>
                </a:solidFill>
                <a:effectLst/>
              </a:rPr>
              <a:t>Tantangan bertahap	:</a:t>
            </a:r>
            <a:r>
              <a:rPr kumimoji="0" lang="id-ID" altLang="id-ID" sz="2400" b="0" i="0" u="none" strike="noStrike" cap="none" normalizeH="0" baseline="0" dirty="0">
                <a:ln>
                  <a:noFill/>
                </a:ln>
                <a:solidFill>
                  <a:srgbClr val="000000"/>
                </a:solidFill>
                <a:effectLst/>
              </a:rPr>
              <a:t> </a:t>
            </a:r>
          </a:p>
          <a:p>
            <a:pPr lvl="0" algn="just"/>
            <a:r>
              <a:rPr kumimoji="0" lang="id-ID" altLang="id-ID" sz="2400" b="0" i="0" u="none" strike="noStrike" cap="none" normalizeH="0" baseline="0" dirty="0">
                <a:ln>
                  <a:noFill/>
                </a:ln>
                <a:solidFill>
                  <a:srgbClr val="000000"/>
                </a:solidFill>
                <a:effectLst/>
              </a:rPr>
              <a:t>desain tugas dengan “</a:t>
            </a:r>
            <a:r>
              <a:rPr kumimoji="0" lang="id-ID" altLang="id-ID" sz="2400" b="0" i="0" u="none" strike="noStrike" cap="none" normalizeH="0" baseline="0" dirty="0" err="1">
                <a:ln>
                  <a:noFill/>
                </a:ln>
                <a:solidFill>
                  <a:srgbClr val="000000"/>
                </a:solidFill>
                <a:effectLst/>
              </a:rPr>
              <a:t>scaffolding</a:t>
            </a:r>
            <a:r>
              <a:rPr kumimoji="0" lang="id-ID" altLang="id-ID" sz="2400" b="0" i="0" u="none" strike="noStrike" cap="none" normalizeH="0" baseline="0" dirty="0">
                <a:ln>
                  <a:noFill/>
                </a:ln>
                <a:solidFill>
                  <a:srgbClr val="000000"/>
                </a:solidFill>
                <a:effectLst/>
              </a:rPr>
              <a:t>” yang mendukung usaha &amp; refleksi.</a:t>
            </a:r>
          </a:p>
          <a:p>
            <a:pPr lvl="0" algn="just"/>
            <a:endParaRPr kumimoji="0" lang="id-ID" altLang="id-ID" sz="2400" b="0" i="0" u="none" strike="noStrike" cap="none" normalizeH="0" baseline="0" dirty="0">
              <a:ln>
                <a:noFill/>
              </a:ln>
              <a:solidFill>
                <a:srgbClr val="000000"/>
              </a:solidFill>
              <a:effectLst/>
            </a:endParaRPr>
          </a:p>
          <a:p>
            <a:pPr marL="342900" lvl="0" indent="-342900" algn="just">
              <a:buFont typeface="Arial" panose="020B0604020202020204" pitchFamily="34" charset="0"/>
              <a:buChar char="•"/>
            </a:pPr>
            <a:r>
              <a:rPr kumimoji="0" lang="id-ID" altLang="id-ID" sz="2400" b="1" i="0" u="none" strike="noStrike" cap="none" normalizeH="0" baseline="0" dirty="0">
                <a:ln>
                  <a:noFill/>
                </a:ln>
                <a:solidFill>
                  <a:srgbClr val="000000"/>
                </a:solidFill>
                <a:effectLst/>
              </a:rPr>
              <a:t>Modelkan refleksi	:</a:t>
            </a:r>
            <a:r>
              <a:rPr kumimoji="0" lang="id-ID" altLang="id-ID" sz="2400" b="0" i="0" u="none" strike="noStrike" cap="none" normalizeH="0" baseline="0" dirty="0">
                <a:ln>
                  <a:noFill/>
                </a:ln>
                <a:solidFill>
                  <a:srgbClr val="000000"/>
                </a:solidFill>
                <a:effectLst/>
              </a:rPr>
              <a:t> </a:t>
            </a:r>
          </a:p>
          <a:p>
            <a:pPr lvl="0" algn="just"/>
            <a:r>
              <a:rPr kumimoji="0" lang="id-ID" altLang="id-ID" sz="2400" b="0" i="0" u="none" strike="noStrike" cap="none" normalizeH="0" baseline="0" dirty="0">
                <a:ln>
                  <a:noFill/>
                </a:ln>
                <a:solidFill>
                  <a:srgbClr val="000000"/>
                </a:solidFill>
                <a:effectLst/>
              </a:rPr>
              <a:t>tunjukkan bagaimana </a:t>
            </a:r>
            <a:r>
              <a:rPr lang="id-ID" altLang="id-ID" sz="2400" dirty="0">
                <a:solidFill>
                  <a:srgbClr val="000000"/>
                </a:solidFill>
              </a:rPr>
              <a:t>A</a:t>
            </a:r>
            <a:r>
              <a:rPr kumimoji="0" lang="id-ID" altLang="id-ID" sz="2400" b="0" i="0" u="none" strike="noStrike" cap="none" normalizeH="0" baseline="0" dirty="0">
                <a:ln>
                  <a:noFill/>
                </a:ln>
                <a:solidFill>
                  <a:srgbClr val="000000"/>
                </a:solidFill>
                <a:effectLst/>
              </a:rPr>
              <a:t>nda sendiri merespons kegagalan sebagai guru.</a:t>
            </a:r>
          </a:p>
          <a:p>
            <a:pPr lvl="0" algn="just"/>
            <a:endParaRPr kumimoji="0" lang="id-ID" altLang="id-ID" sz="2400" b="0" i="0" u="none" strike="noStrike" cap="none" normalizeH="0" baseline="0" dirty="0">
              <a:ln>
                <a:noFill/>
              </a:ln>
              <a:solidFill>
                <a:srgbClr val="000000"/>
              </a:solidFill>
              <a:effectLst/>
            </a:endParaRPr>
          </a:p>
          <a:p>
            <a:pPr marL="342900" lvl="0" indent="-342900" algn="just">
              <a:buFont typeface="Arial" panose="020B0604020202020204" pitchFamily="34" charset="0"/>
              <a:buChar char="•"/>
            </a:pPr>
            <a:r>
              <a:rPr kumimoji="0" lang="id-ID" altLang="id-ID" sz="2400" b="1" i="0" u="none" strike="noStrike" cap="none" normalizeH="0" baseline="0" dirty="0">
                <a:ln>
                  <a:noFill/>
                </a:ln>
                <a:solidFill>
                  <a:srgbClr val="000000"/>
                </a:solidFill>
                <a:effectLst/>
              </a:rPr>
              <a:t>Diskusi kelas singkat	:</a:t>
            </a:r>
            <a:r>
              <a:rPr kumimoji="0" lang="id-ID" altLang="id-ID" sz="2400" b="0" i="0" u="none" strike="noStrike" cap="none" normalizeH="0" baseline="0" dirty="0">
                <a:ln>
                  <a:noFill/>
                </a:ln>
                <a:solidFill>
                  <a:srgbClr val="000000"/>
                </a:solidFill>
                <a:effectLst/>
              </a:rPr>
              <a:t> </a:t>
            </a:r>
          </a:p>
          <a:p>
            <a:pPr lvl="0" algn="just"/>
            <a:r>
              <a:rPr kumimoji="0" lang="id-ID" altLang="id-ID" sz="2400" b="0" i="0" u="none" strike="noStrike" cap="none" normalizeH="0" baseline="0" dirty="0">
                <a:ln>
                  <a:noFill/>
                </a:ln>
                <a:solidFill>
                  <a:srgbClr val="000000"/>
                </a:solidFill>
                <a:effectLst/>
              </a:rPr>
              <a:t>ajak siswa membahas “apa yang berhasil/apa yang perlu diubah”.</a:t>
            </a:r>
          </a:p>
        </p:txBody>
      </p:sp>
      <p:pic>
        <p:nvPicPr>
          <p:cNvPr id="11" name="Cara Mengubah Pola Pikir | Mindset Carol Dweck.mp4">
            <a:hlinkClick r:id="" action="ppaction://media"/>
            <a:extLst>
              <a:ext uri="{FF2B5EF4-FFF2-40B4-BE49-F238E27FC236}">
                <a16:creationId xmlns:a16="http://schemas.microsoft.com/office/drawing/2014/main" id="{5CE92AE4-ECEE-509B-46C8-7D6AC98A151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629399" y="2667000"/>
            <a:ext cx="11658599" cy="6557962"/>
          </a:xfrm>
          <a:prstGeom prst="rect">
            <a:avLst/>
          </a:prstGeom>
        </p:spPr>
      </p:pic>
    </p:spTree>
    <p:extLst>
      <p:ext uri="{BB962C8B-B14F-4D97-AF65-F5344CB8AC3E}">
        <p14:creationId xmlns:p14="http://schemas.microsoft.com/office/powerpoint/2010/main" val="235418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6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032B6-1970-12A9-A852-CA9C798EE832}"/>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CA0573A-A48C-A26C-B3E2-C4D3153EDC3C}"/>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F435B617-7770-59CD-906C-7B310328EDD4}"/>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1BAEDE65-AD68-373A-D8E4-CE4C65D7E558}"/>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6D6E69B8-378C-DC7B-B89B-30CA66DBAD3E}"/>
                </a:ext>
              </a:extLst>
            </p:cNvPr>
            <p:cNvPicPr/>
            <p:nvPr/>
          </p:nvPicPr>
          <p:blipFill>
            <a:blip r:embed="rId4"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C6C99C7D-684C-15EA-580F-BF26CFF76D60}"/>
                </a:ext>
              </a:extLst>
            </p:cNvPr>
            <p:cNvPicPr/>
            <p:nvPr/>
          </p:nvPicPr>
          <p:blipFill>
            <a:blip r:embed="rId5"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0DDEA60B-AB65-DC61-B0E9-0890E0E4711A}"/>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B4007AC8-EDD9-B630-B44B-2E249BBF21DB}"/>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10604D84-D33C-0D44-DDAF-79EFF8D1F1E6}"/>
              </a:ext>
            </a:extLst>
          </p:cNvPr>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0A59CD91-B620-EC58-2D05-D51AE699FDFE}"/>
              </a:ext>
            </a:extLst>
          </p:cNvPr>
          <p:cNvSpPr txBox="1"/>
          <p:nvPr/>
        </p:nvSpPr>
        <p:spPr>
          <a:xfrm>
            <a:off x="1523999" y="2835176"/>
            <a:ext cx="13939519" cy="6740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altLang="id-ID" sz="4800" dirty="0">
                <a:solidFill>
                  <a:srgbClr val="000000"/>
                </a:solidFill>
              </a:rPr>
              <a:t>Tuliskan contoh umpan balik guru kepada murid sebanyak-banyaknya dalam waktu 3 menit untuk kasus di atas.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d-ID" altLang="id-ID" sz="4800" dirty="0">
              <a:solidFill>
                <a:srgbClr val="000000"/>
              </a:solidFill>
            </a:endParaRPr>
          </a:p>
          <a:p>
            <a:pPr algn="l" rtl="0">
              <a:defRPr/>
            </a:pPr>
            <a:r>
              <a:rPr lang="id-ID" altLang="id-ID" sz="4800" dirty="0">
                <a:solidFill>
                  <a:srgbClr val="000000"/>
                </a:solidFill>
              </a:rPr>
              <a:t>Berpasangan, bacakan dan dengarkan umpan balik rekanmu.</a:t>
            </a:r>
            <a:br>
              <a:rPr lang="id-ID" altLang="id-ID" sz="4800" dirty="0">
                <a:solidFill>
                  <a:srgbClr val="000000"/>
                </a:solidFill>
              </a:rPr>
            </a:br>
            <a:br>
              <a:rPr lang="id-ID" altLang="id-ID" sz="4800" dirty="0">
                <a:solidFill>
                  <a:srgbClr val="000000"/>
                </a:solidFill>
              </a:rPr>
            </a:br>
            <a:r>
              <a:rPr lang="id-ID" altLang="id-ID" sz="4800" dirty="0">
                <a:solidFill>
                  <a:srgbClr val="000000"/>
                </a:solidFill>
              </a:rPr>
              <a:t>Gunakan </a:t>
            </a:r>
            <a:r>
              <a:rPr lang="id-ID" sz="4800" b="1" dirty="0" err="1"/>
              <a:t>Growth</a:t>
            </a:r>
            <a:r>
              <a:rPr lang="id-ID" sz="4800" b="1" dirty="0"/>
              <a:t> </a:t>
            </a:r>
            <a:r>
              <a:rPr lang="id-ID" sz="4800" b="1" dirty="0" err="1"/>
              <a:t>Mindset</a:t>
            </a:r>
            <a:r>
              <a:rPr lang="id-ID" sz="4800" b="1" dirty="0"/>
              <a:t> </a:t>
            </a:r>
            <a:r>
              <a:rPr lang="id-ID" sz="4800" b="1" dirty="0" err="1"/>
              <a:t>Teacher</a:t>
            </a:r>
            <a:r>
              <a:rPr lang="id-ID" sz="4800" b="1" dirty="0"/>
              <a:t> Talk </a:t>
            </a:r>
            <a:r>
              <a:rPr lang="id-ID" sz="4800" b="1" dirty="0" err="1"/>
              <a:t>Cards</a:t>
            </a:r>
            <a:endParaRPr lang="id-ID" sz="4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d-ID" altLang="id-ID" sz="4800" dirty="0">
              <a:solidFill>
                <a:srgbClr val="000000"/>
              </a:solidFill>
            </a:endParaRPr>
          </a:p>
        </p:txBody>
      </p:sp>
    </p:spTree>
    <p:extLst>
      <p:ext uri="{BB962C8B-B14F-4D97-AF65-F5344CB8AC3E}">
        <p14:creationId xmlns:p14="http://schemas.microsoft.com/office/powerpoint/2010/main" val="192100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BF94F-6A33-FBFC-4067-C2077B34D507}"/>
            </a:ext>
          </a:extLst>
        </p:cNvPr>
        <p:cNvGrpSpPr/>
        <p:nvPr/>
      </p:nvGrpSpPr>
      <p:grpSpPr>
        <a:xfrm>
          <a:off x="0" y="0"/>
          <a:ext cx="0" cy="0"/>
          <a:chOff x="0" y="0"/>
          <a:chExt cx="0" cy="0"/>
        </a:xfrm>
      </p:grpSpPr>
      <p:pic>
        <p:nvPicPr>
          <p:cNvPr id="9" name="object 9">
            <a:extLst>
              <a:ext uri="{FF2B5EF4-FFF2-40B4-BE49-F238E27FC236}">
                <a16:creationId xmlns:a16="http://schemas.microsoft.com/office/drawing/2014/main" id="{6096C328-2265-BDBE-5AF5-7190FBB52643}"/>
              </a:ext>
            </a:extLst>
          </p:cNvPr>
          <p:cNvPicPr/>
          <p:nvPr/>
        </p:nvPicPr>
        <p:blipFill>
          <a:blip r:embed="rId3" cstate="print"/>
          <a:stretch>
            <a:fillRect/>
          </a:stretch>
        </p:blipFill>
        <p:spPr>
          <a:xfrm>
            <a:off x="0" y="9791700"/>
            <a:ext cx="18287999" cy="404812"/>
          </a:xfrm>
          <a:prstGeom prst="rect">
            <a:avLst/>
          </a:prstGeom>
        </p:spPr>
      </p:pic>
      <p:sp>
        <p:nvSpPr>
          <p:cNvPr id="10" name="Rectangle 1">
            <a:extLst>
              <a:ext uri="{FF2B5EF4-FFF2-40B4-BE49-F238E27FC236}">
                <a16:creationId xmlns:a16="http://schemas.microsoft.com/office/drawing/2014/main" id="{62F2B8B6-4991-6AF8-E055-50AAE80C04D9}"/>
              </a:ext>
            </a:extLst>
          </p:cNvPr>
          <p:cNvSpPr>
            <a:spLocks noChangeArrowheads="1"/>
          </p:cNvSpPr>
          <p:nvPr/>
        </p:nvSpPr>
        <p:spPr bwMode="auto">
          <a:xfrm>
            <a:off x="5181599" y="709137"/>
            <a:ext cx="12725399" cy="8340745"/>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d-ID" altLang="id-ID" sz="3200" b="1" i="0" u="none" strike="noStrike" cap="none" normalizeH="0" baseline="0" dirty="0">
                <a:ln>
                  <a:noFill/>
                </a:ln>
                <a:solidFill>
                  <a:srgbClr val="000000"/>
                </a:solidFill>
                <a:effectLst/>
                <a:latin typeface="Arial" panose="020B0604020202020204" pitchFamily="34" charset="0"/>
              </a:rPr>
              <a:t>Mengarahkan Potensi, Bukan Menghakimi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d-ID" altLang="id-ID" sz="3200" b="1" i="0" u="none" strike="noStrike" cap="none" normalizeH="0" baseline="0" dirty="0">
              <a:ln>
                <a:noFill/>
              </a:ln>
              <a:solidFill>
                <a:srgbClr val="00000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d-ID" altLang="id-ID" sz="3200" b="0" i="0" u="none" strike="noStrike" cap="none" normalizeH="0" baseline="0" dirty="0">
                <a:ln>
                  <a:noFill/>
                </a:ln>
                <a:solidFill>
                  <a:srgbClr val="000000"/>
                </a:solidFill>
                <a:effectLst/>
                <a:latin typeface="Arial" panose="020B0604020202020204" pitchFamily="34" charset="0"/>
              </a:rPr>
              <a:t>Umar dikenal keras dan tegas. Namun Rasulullah </a:t>
            </a:r>
            <a:r>
              <a:rPr kumimoji="0" lang="ar-SA" altLang="id-ID" sz="3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ﷺ</a:t>
            </a:r>
            <a:r>
              <a:rPr kumimoji="0" lang="id-ID" altLang="id-ID" sz="3200" b="0" i="0" u="none" strike="noStrike" cap="none" normalizeH="0" baseline="0" dirty="0">
                <a:ln>
                  <a:noFill/>
                </a:ln>
                <a:solidFill>
                  <a:srgbClr val="000000"/>
                </a:solidFill>
                <a:effectLst/>
                <a:latin typeface="Arial" panose="020B0604020202020204" pitchFamily="34" charset="0"/>
              </a:rPr>
              <a:t> tidak menolak sifat itu — beliau mengarahkannya menjadi kekuatan dalam menegakkan kebenaran.</a:t>
            </a:r>
          </a:p>
          <a:p>
            <a:pPr marL="0" marR="0" lvl="0" indent="0" algn="just" defTabSz="914400" rtl="0" eaLnBrk="0" fontAlgn="base" latinLnBrk="0" hangingPunct="0">
              <a:lnSpc>
                <a:spcPct val="100000"/>
              </a:lnSpc>
              <a:spcBef>
                <a:spcPct val="0"/>
              </a:spcBef>
              <a:spcAft>
                <a:spcPct val="0"/>
              </a:spcAft>
              <a:buClrTx/>
              <a:buSzTx/>
              <a:buFontTx/>
              <a:buNone/>
              <a:tabLst/>
            </a:pPr>
            <a:endParaRPr lang="id-ID" altLang="id-ID" sz="3200" dirty="0">
              <a:solidFill>
                <a:srgbClr val="000000"/>
              </a:solidFil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d-ID" altLang="id-ID" sz="3200" b="0" i="0" u="none" strike="noStrike" cap="none" normalizeH="0" baseline="0" dirty="0">
              <a:ln>
                <a:noFill/>
              </a:ln>
              <a:solidFill>
                <a:srgbClr val="00000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d-ID" altLang="id-ID" sz="32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d-ID" altLang="id-ID" sz="2800" b="1" i="0" u="none" strike="noStrike" cap="none" normalizeH="0" baseline="0" dirty="0">
                <a:ln>
                  <a:noFill/>
                </a:ln>
                <a:solidFill>
                  <a:schemeClr val="tx1"/>
                </a:solidFill>
                <a:effectLst/>
                <a:latin typeface="Arial" panose="020B0604020202020204" pitchFamily="34" charset="0"/>
              </a:rPr>
              <a:t>“Sesungguhnya Allah menjadikan kebenaran di lisan dan hati Umar.”</a:t>
            </a:r>
            <a:br>
              <a:rPr kumimoji="0" lang="id-ID" altLang="id-ID" sz="2800" b="1" i="0" u="none" strike="noStrike" cap="none" normalizeH="0" baseline="0" dirty="0">
                <a:ln>
                  <a:noFill/>
                </a:ln>
                <a:solidFill>
                  <a:schemeClr val="tx1"/>
                </a:solidFill>
                <a:effectLst/>
                <a:latin typeface="Arial" panose="020B0604020202020204" pitchFamily="34" charset="0"/>
              </a:rPr>
            </a:br>
            <a:r>
              <a:rPr kumimoji="0" lang="id-ID" altLang="id-ID" sz="2800" b="1" i="1" u="none" strike="noStrike" cap="none" normalizeH="0" baseline="0" dirty="0">
                <a:ln>
                  <a:noFill/>
                </a:ln>
                <a:solidFill>
                  <a:schemeClr val="tx1"/>
                </a:solidFill>
                <a:effectLst/>
                <a:latin typeface="Arial" panose="020B0604020202020204" pitchFamily="34" charset="0"/>
              </a:rPr>
              <a:t>(HR. At-</a:t>
            </a:r>
            <a:r>
              <a:rPr kumimoji="0" lang="id-ID" altLang="id-ID" sz="2800" b="1" i="1" u="none" strike="noStrike" cap="none" normalizeH="0" baseline="0" dirty="0" err="1">
                <a:ln>
                  <a:noFill/>
                </a:ln>
                <a:solidFill>
                  <a:schemeClr val="tx1"/>
                </a:solidFill>
                <a:effectLst/>
                <a:latin typeface="Arial" panose="020B0604020202020204" pitchFamily="34" charset="0"/>
              </a:rPr>
              <a:t>Tirmidzi</a:t>
            </a:r>
            <a:r>
              <a:rPr kumimoji="0" lang="id-ID" altLang="id-ID" sz="2800" b="1" i="1"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d-ID" altLang="id-ID" sz="3200" b="1" i="0" u="none" strike="noStrike" cap="none" normalizeH="0" baseline="0" dirty="0">
              <a:ln>
                <a:noFill/>
              </a:ln>
              <a:solidFill>
                <a:srgbClr val="00000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d-ID" altLang="id-ID" sz="3200" b="1" i="0" u="none" strike="noStrike" cap="none" normalizeH="0" baseline="0" dirty="0">
                <a:ln>
                  <a:noFill/>
                </a:ln>
                <a:solidFill>
                  <a:srgbClr val="000000"/>
                </a:solidFill>
                <a:effectLst/>
                <a:highlight>
                  <a:srgbClr val="FFFF00"/>
                </a:highlight>
                <a:latin typeface="Arial" panose="020B0604020202020204" pitchFamily="34" charset="0"/>
              </a:rPr>
              <a:t>Pertanyaan Refleksi: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d-ID" altLang="id-ID" sz="3200" b="1" i="0" u="none" strike="noStrike" cap="none" normalizeH="0" baseline="0" dirty="0">
              <a:ln>
                <a:noFill/>
              </a:ln>
              <a:solidFill>
                <a:srgbClr val="00000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d-ID" altLang="id-ID" sz="2400" b="0" i="0" u="none" strike="noStrike" cap="none" normalizeH="0" baseline="0" dirty="0">
                <a:ln>
                  <a:noFill/>
                </a:ln>
                <a:solidFill>
                  <a:srgbClr val="000000"/>
                </a:solidFill>
                <a:effectLst/>
                <a:latin typeface="Arial" panose="020B0604020202020204" pitchFamily="34" charset="0"/>
              </a:rPr>
              <a:t>Bagaimana saya bisa melihat potensi di balik “karakter sulit” seorang murid?</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d-ID" altLang="id-ID" sz="2400" b="0" i="0" u="none" strike="noStrike" cap="none" normalizeH="0" baseline="0" dirty="0">
                <a:ln>
                  <a:noFill/>
                </a:ln>
                <a:solidFill>
                  <a:srgbClr val="000000"/>
                </a:solidFill>
                <a:effectLst/>
                <a:latin typeface="Arial" panose="020B0604020202020204" pitchFamily="34" charset="0"/>
              </a:rPr>
              <a:t>Apakah saya cenderung menilai murid dari hasilnya, atau dari potensinya untuk tumbuh?</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id-ID" altLang="id-ID" sz="2400" b="0" i="0" u="none" strike="noStrike" cap="none" normalizeH="0" baseline="0" dirty="0">
                <a:ln>
                  <a:noFill/>
                </a:ln>
                <a:solidFill>
                  <a:srgbClr val="000000"/>
                </a:solidFill>
                <a:effectLst/>
                <a:latin typeface="Arial" panose="020B0604020202020204" pitchFamily="34" charset="0"/>
              </a:rPr>
              <a:t>Apa langkah yang bisa saya lakukan untuk mengubah energi negatif murid menjadi kekuatan belajar?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d-ID" altLang="id-ID" sz="3200" b="0" i="0" u="none" strike="noStrike" cap="none" normalizeH="0" baseline="0" dirty="0">
              <a:ln>
                <a:noFill/>
              </a:ln>
              <a:solidFill>
                <a:schemeClr val="tx1"/>
              </a:solidFill>
              <a:effectLst/>
              <a:latin typeface="Arial" panose="020B0604020202020204" pitchFamily="34" charset="0"/>
            </a:endParaRPr>
          </a:p>
        </p:txBody>
      </p:sp>
      <p:pic>
        <p:nvPicPr>
          <p:cNvPr id="11" name="object 6">
            <a:extLst>
              <a:ext uri="{FF2B5EF4-FFF2-40B4-BE49-F238E27FC236}">
                <a16:creationId xmlns:a16="http://schemas.microsoft.com/office/drawing/2014/main" id="{6BBFC238-2398-8FBD-7AB9-FC796CAFBEF4}"/>
              </a:ext>
            </a:extLst>
          </p:cNvPr>
          <p:cNvPicPr/>
          <p:nvPr/>
        </p:nvPicPr>
        <p:blipFill>
          <a:blip r:embed="rId4" cstate="print"/>
          <a:stretch>
            <a:fillRect/>
          </a:stretch>
        </p:blipFill>
        <p:spPr>
          <a:xfrm>
            <a:off x="533400" y="82868"/>
            <a:ext cx="2209800" cy="2038350"/>
          </a:xfrm>
          <a:prstGeom prst="rect">
            <a:avLst/>
          </a:prstGeom>
        </p:spPr>
      </p:pic>
      <p:sp>
        <p:nvSpPr>
          <p:cNvPr id="12" name="Rectangle 2">
            <a:extLst>
              <a:ext uri="{FF2B5EF4-FFF2-40B4-BE49-F238E27FC236}">
                <a16:creationId xmlns:a16="http://schemas.microsoft.com/office/drawing/2014/main" id="{ACAC13D3-6D44-203B-EAEB-6FE221BE4532}"/>
              </a:ext>
            </a:extLst>
          </p:cNvPr>
          <p:cNvSpPr>
            <a:spLocks noChangeArrowheads="1"/>
          </p:cNvSpPr>
          <p:nvPr/>
        </p:nvSpPr>
        <p:spPr bwMode="auto">
          <a:xfrm>
            <a:off x="12340079" y="3860513"/>
            <a:ext cx="5338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id-ID" sz="3200" b="1" i="0" u="none" strike="noStrike" cap="none" normalizeH="0" baseline="0" dirty="0">
                <a:ln>
                  <a:noFill/>
                </a:ln>
                <a:solidFill>
                  <a:srgbClr val="384555"/>
                </a:solidFill>
                <a:effectLst/>
                <a:latin typeface="traditional-arabic"/>
                <a:cs typeface="Arial" panose="020B0604020202020204" pitchFamily="34" charset="0"/>
              </a:rPr>
              <a:t>إِنَّ اللَّهَ جَعَلَ الْحَقَّ عَلَى لِسَانِ عُمَرَ وَقَلْبِهِ</a:t>
            </a:r>
            <a:endParaRPr kumimoji="0" lang="id-ID" altLang="id-ID" sz="3200" b="1" i="0" u="none" strike="noStrike" cap="none" normalizeH="0" baseline="0" dirty="0">
              <a:ln>
                <a:noFill/>
              </a:ln>
              <a:solidFill>
                <a:schemeClr val="tx1"/>
              </a:solidFill>
              <a:effectLst/>
              <a:latin typeface="Arial" panose="020B0604020202020204" pitchFamily="34" charset="0"/>
            </a:endParaRPr>
          </a:p>
        </p:txBody>
      </p:sp>
      <p:sp>
        <p:nvSpPr>
          <p:cNvPr id="15" name="Kotak Teks 14">
            <a:extLst>
              <a:ext uri="{FF2B5EF4-FFF2-40B4-BE49-F238E27FC236}">
                <a16:creationId xmlns:a16="http://schemas.microsoft.com/office/drawing/2014/main" id="{3E9CC34C-88D0-BC3B-E8D6-B9342F63037B}"/>
              </a:ext>
            </a:extLst>
          </p:cNvPr>
          <p:cNvSpPr txBox="1"/>
          <p:nvPr/>
        </p:nvSpPr>
        <p:spPr>
          <a:xfrm>
            <a:off x="228600" y="8974514"/>
            <a:ext cx="14173198" cy="646331"/>
          </a:xfrm>
          <a:prstGeom prst="rect">
            <a:avLst/>
          </a:prstGeom>
          <a:noFill/>
        </p:spPr>
        <p:txBody>
          <a:bodyPr wrap="square">
            <a:spAutoFit/>
          </a:bodyPr>
          <a:lstStyle/>
          <a:p>
            <a:r>
              <a:rPr lang="id-ID" dirty="0" err="1"/>
              <a:t>Musnad</a:t>
            </a:r>
            <a:r>
              <a:rPr lang="id-ID" dirty="0"/>
              <a:t> Ahmad #8846 - Sisa </a:t>
            </a:r>
            <a:r>
              <a:rPr lang="id-ID" dirty="0" err="1"/>
              <a:t>Musnad</a:t>
            </a:r>
            <a:r>
              <a:rPr lang="id-ID" dirty="0"/>
              <a:t> Sahabat yang Banyak Meriwayatkan Hadits</a:t>
            </a:r>
          </a:p>
          <a:p>
            <a:r>
              <a:rPr lang="id-ID" dirty="0">
                <a:hlinkClick r:id="rId5"/>
              </a:rPr>
              <a:t>https://hadits.tazkia.ac.id/hadits/8:8846</a:t>
            </a:r>
            <a:r>
              <a:rPr lang="id-ID" dirty="0"/>
              <a:t> </a:t>
            </a:r>
          </a:p>
        </p:txBody>
      </p:sp>
      <p:sp>
        <p:nvSpPr>
          <p:cNvPr id="16" name="Kotak Teks 15">
            <a:extLst>
              <a:ext uri="{FF2B5EF4-FFF2-40B4-BE49-F238E27FC236}">
                <a16:creationId xmlns:a16="http://schemas.microsoft.com/office/drawing/2014/main" id="{54CC44CB-981D-330E-9CB1-93F53364309E}"/>
              </a:ext>
            </a:extLst>
          </p:cNvPr>
          <p:cNvSpPr txBox="1"/>
          <p:nvPr/>
        </p:nvSpPr>
        <p:spPr>
          <a:xfrm>
            <a:off x="381002" y="4483388"/>
            <a:ext cx="2762248" cy="830997"/>
          </a:xfrm>
          <a:prstGeom prst="rect">
            <a:avLst/>
          </a:prstGeom>
          <a:noFill/>
        </p:spPr>
        <p:txBody>
          <a:bodyPr wrap="square">
            <a:spAutoFit/>
          </a:bodyPr>
          <a:lstStyle/>
          <a:p>
            <a:r>
              <a:rPr lang="en-US" sz="4800" b="1" spc="-10" dirty="0">
                <a:solidFill>
                  <a:srgbClr val="000000"/>
                </a:solidFill>
              </a:rPr>
              <a:t>Al Faruq</a:t>
            </a:r>
            <a:endParaRPr lang="id-ID" sz="4800" b="1" dirty="0"/>
          </a:p>
        </p:txBody>
      </p:sp>
    </p:spTree>
    <p:extLst>
      <p:ext uri="{BB962C8B-B14F-4D97-AF65-F5344CB8AC3E}">
        <p14:creationId xmlns:p14="http://schemas.microsoft.com/office/powerpoint/2010/main" val="10147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88A75-DB19-9FF3-71AB-5BA91BDEEEA1}"/>
            </a:ext>
          </a:extLst>
        </p:cNvPr>
        <p:cNvGrpSpPr/>
        <p:nvPr/>
      </p:nvGrpSpPr>
      <p:grpSpPr>
        <a:xfrm>
          <a:off x="0" y="0"/>
          <a:ext cx="0" cy="0"/>
          <a:chOff x="0" y="0"/>
          <a:chExt cx="0" cy="0"/>
        </a:xfrm>
      </p:grpSpPr>
      <p:pic>
        <p:nvPicPr>
          <p:cNvPr id="9" name="object 9">
            <a:extLst>
              <a:ext uri="{FF2B5EF4-FFF2-40B4-BE49-F238E27FC236}">
                <a16:creationId xmlns:a16="http://schemas.microsoft.com/office/drawing/2014/main" id="{92A8B05D-6879-D501-422E-6DEDD49F9B96}"/>
              </a:ext>
            </a:extLst>
          </p:cNvPr>
          <p:cNvPicPr/>
          <p:nvPr/>
        </p:nvPicPr>
        <p:blipFill>
          <a:blip r:embed="rId3" cstate="print"/>
          <a:stretch>
            <a:fillRect/>
          </a:stretch>
        </p:blipFill>
        <p:spPr>
          <a:xfrm>
            <a:off x="0" y="9791700"/>
            <a:ext cx="18287999" cy="404812"/>
          </a:xfrm>
          <a:prstGeom prst="rect">
            <a:avLst/>
          </a:prstGeom>
        </p:spPr>
      </p:pic>
      <p:sp>
        <p:nvSpPr>
          <p:cNvPr id="10" name="Rectangle 1">
            <a:extLst>
              <a:ext uri="{FF2B5EF4-FFF2-40B4-BE49-F238E27FC236}">
                <a16:creationId xmlns:a16="http://schemas.microsoft.com/office/drawing/2014/main" id="{9B469FC3-822C-8D9B-2333-A9A6AFEDD454}"/>
              </a:ext>
            </a:extLst>
          </p:cNvPr>
          <p:cNvSpPr>
            <a:spLocks noChangeArrowheads="1"/>
          </p:cNvSpPr>
          <p:nvPr/>
        </p:nvSpPr>
        <p:spPr bwMode="auto">
          <a:xfrm>
            <a:off x="5181599" y="1232358"/>
            <a:ext cx="12725399" cy="7294305"/>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lvl="0"/>
            <a:r>
              <a:rPr lang="id-ID" altLang="id-ID" sz="4000" b="1" dirty="0">
                <a:solidFill>
                  <a:srgbClr val="000000"/>
                </a:solidFill>
              </a:rPr>
              <a:t>Kesabaran dalam Proses</a:t>
            </a:r>
          </a:p>
          <a:p>
            <a:pPr lvl="0"/>
            <a:endParaRPr lang="id-ID" altLang="id-ID" sz="3600" b="1" dirty="0">
              <a:solidFill>
                <a:srgbClr val="000000"/>
              </a:solidFill>
            </a:endParaRPr>
          </a:p>
          <a:p>
            <a:pPr lvl="0"/>
            <a:r>
              <a:rPr kumimoji="0" lang="id-ID" altLang="id-ID" sz="2800" b="0" i="0" u="none" strike="noStrike" cap="none" normalizeH="0" baseline="0" dirty="0">
                <a:ln>
                  <a:noFill/>
                </a:ln>
                <a:solidFill>
                  <a:srgbClr val="222222"/>
                </a:solidFill>
                <a:effectLst/>
                <a:latin typeface="Halant"/>
              </a:rPr>
              <a:t>Dalam </a:t>
            </a:r>
            <a:r>
              <a:rPr kumimoji="0" lang="id-ID" altLang="id-ID" sz="2800" b="0" i="1" u="none" strike="noStrike" cap="none" normalizeH="0" baseline="0" dirty="0">
                <a:ln>
                  <a:noFill/>
                </a:ln>
                <a:solidFill>
                  <a:srgbClr val="222222"/>
                </a:solidFill>
                <a:effectLst/>
                <a:latin typeface="Halant"/>
              </a:rPr>
              <a:t>Shahih </a:t>
            </a:r>
            <a:r>
              <a:rPr kumimoji="0" lang="id-ID" altLang="id-ID" sz="2800" b="0" i="1" u="none" strike="noStrike" cap="none" normalizeH="0" baseline="0" dirty="0" err="1">
                <a:ln>
                  <a:noFill/>
                </a:ln>
                <a:solidFill>
                  <a:srgbClr val="222222"/>
                </a:solidFill>
                <a:effectLst/>
                <a:latin typeface="Halant"/>
              </a:rPr>
              <a:t>al</a:t>
            </a:r>
            <a:r>
              <a:rPr kumimoji="0" lang="id-ID" altLang="id-ID" sz="2800" b="0" i="1" u="none" strike="noStrike" cap="none" normalizeH="0" baseline="0" dirty="0">
                <a:ln>
                  <a:noFill/>
                </a:ln>
                <a:solidFill>
                  <a:srgbClr val="222222"/>
                </a:solidFill>
                <a:effectLst/>
                <a:latin typeface="Halant"/>
              </a:rPr>
              <a:t>-Bukhari</a:t>
            </a:r>
            <a:r>
              <a:rPr kumimoji="0" lang="id-ID" altLang="id-ID" sz="2800" b="0" i="0" u="none" strike="noStrike" cap="none" normalizeH="0" baseline="0" dirty="0">
                <a:ln>
                  <a:noFill/>
                </a:ln>
                <a:solidFill>
                  <a:srgbClr val="222222"/>
                </a:solidFill>
                <a:effectLst/>
                <a:latin typeface="Halant"/>
              </a:rPr>
              <a:t>, Nabi Muhammad Saw bersabda,</a:t>
            </a:r>
          </a:p>
          <a:p>
            <a:pPr lvl="0"/>
            <a:endParaRPr kumimoji="0" lang="id-ID" altLang="id-ID" sz="3600" b="0" i="0" u="none" strike="noStrike" cap="none" normalizeH="0" baseline="0" dirty="0">
              <a:ln>
                <a:noFill/>
              </a:ln>
              <a:solidFill>
                <a:schemeClr val="tx1"/>
              </a:solidFill>
              <a:effectLst/>
            </a:endParaRPr>
          </a:p>
          <a:p>
            <a:pPr lvl="0" algn="just"/>
            <a:r>
              <a:rPr kumimoji="0" lang="id-ID" altLang="id-ID" sz="2800" b="0" i="1" u="none" strike="noStrike" cap="none" normalizeH="0" baseline="0" dirty="0">
                <a:ln>
                  <a:noFill/>
                </a:ln>
                <a:solidFill>
                  <a:srgbClr val="222222"/>
                </a:solidFill>
                <a:effectLst/>
                <a:latin typeface="Halant"/>
              </a:rPr>
              <a:t>“Pelajarilah bahasa Ibrani (bahasa Umat Yahudi), “Wahai Zaid, pelajarilah untukku aksara Yahudi, karena demi Allah, aku tidak merasa aman terhadap suratku dari orang Yahudi.”</a:t>
            </a:r>
            <a:endParaRPr lang="id-ID" altLang="id-ID" sz="4000" dirty="0"/>
          </a:p>
          <a:p>
            <a:pPr lvl="0"/>
            <a:endParaRPr lang="id-ID" altLang="id-ID" sz="3200" b="1" i="1" dirty="0">
              <a:solidFill>
                <a:srgbClr val="000000"/>
              </a:solidFill>
            </a:endParaRPr>
          </a:p>
          <a:p>
            <a:pPr lvl="0"/>
            <a:endParaRPr lang="id-ID" altLang="id-ID" sz="3600" b="1" dirty="0">
              <a:solidFill>
                <a:srgbClr val="000000"/>
              </a:solidFill>
            </a:endParaRPr>
          </a:p>
          <a:p>
            <a:pPr lvl="0"/>
            <a:r>
              <a:rPr lang="id-ID" altLang="id-ID" sz="3600" b="1" dirty="0">
                <a:solidFill>
                  <a:srgbClr val="000000"/>
                </a:solidFill>
                <a:highlight>
                  <a:srgbClr val="FFFF00"/>
                </a:highlight>
              </a:rPr>
              <a:t>Pertanyaan Refleksi:</a:t>
            </a:r>
          </a:p>
          <a:p>
            <a:pPr lvl="0"/>
            <a:endParaRPr lang="id-ID" altLang="id-ID" sz="3600" b="1" dirty="0">
              <a:solidFill>
                <a:srgbClr val="000000"/>
              </a:solidFill>
              <a:highlight>
                <a:srgbClr val="FFFF00"/>
              </a:highlight>
            </a:endParaRPr>
          </a:p>
          <a:p>
            <a:pPr lvl="0" algn="just">
              <a:buFontTx/>
              <a:buChar char="•"/>
            </a:pPr>
            <a:r>
              <a:rPr lang="id-ID" altLang="id-ID" sz="2400" dirty="0">
                <a:solidFill>
                  <a:srgbClr val="000000"/>
                </a:solidFill>
              </a:rPr>
              <a:t> Bagaimana saya memberi kepercayaan kepada murid untuk menghadapi tantangan baru?</a:t>
            </a:r>
          </a:p>
          <a:p>
            <a:pPr lvl="0" algn="just">
              <a:buFontTx/>
              <a:buChar char="•"/>
            </a:pPr>
            <a:r>
              <a:rPr lang="id-ID" altLang="id-ID" sz="2400" dirty="0">
                <a:solidFill>
                  <a:srgbClr val="000000"/>
                </a:solidFill>
              </a:rPr>
              <a:t> Apa bentuk “</a:t>
            </a:r>
            <a:r>
              <a:rPr lang="id-ID" altLang="id-ID" sz="2400" b="1" dirty="0">
                <a:solidFill>
                  <a:srgbClr val="000000"/>
                </a:solidFill>
              </a:rPr>
              <a:t>tantangan realistis</a:t>
            </a:r>
            <a:r>
              <a:rPr lang="id-ID" altLang="id-ID" sz="2400" dirty="0">
                <a:solidFill>
                  <a:srgbClr val="000000"/>
                </a:solidFill>
              </a:rPr>
              <a:t>” yang bisa saya rancang untuk menumbuhkan rasa percaya diri murid?</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d-ID" altLang="id-ID" sz="3200" b="0" i="0" u="none" strike="noStrike" cap="none" normalizeH="0" baseline="0" dirty="0">
              <a:ln>
                <a:noFill/>
              </a:ln>
              <a:solidFill>
                <a:schemeClr val="tx1"/>
              </a:solidFill>
              <a:effectLst/>
              <a:latin typeface="Arial" panose="020B0604020202020204" pitchFamily="34" charset="0"/>
            </a:endParaRPr>
          </a:p>
        </p:txBody>
      </p:sp>
      <p:pic>
        <p:nvPicPr>
          <p:cNvPr id="11" name="object 6">
            <a:extLst>
              <a:ext uri="{FF2B5EF4-FFF2-40B4-BE49-F238E27FC236}">
                <a16:creationId xmlns:a16="http://schemas.microsoft.com/office/drawing/2014/main" id="{F855CCDE-BB07-AE20-27F6-39E98641F8F8}"/>
              </a:ext>
            </a:extLst>
          </p:cNvPr>
          <p:cNvPicPr/>
          <p:nvPr/>
        </p:nvPicPr>
        <p:blipFill>
          <a:blip r:embed="rId4" cstate="print"/>
          <a:stretch>
            <a:fillRect/>
          </a:stretch>
        </p:blipFill>
        <p:spPr>
          <a:xfrm>
            <a:off x="533400" y="82868"/>
            <a:ext cx="2209800" cy="2038350"/>
          </a:xfrm>
          <a:prstGeom prst="rect">
            <a:avLst/>
          </a:prstGeom>
        </p:spPr>
      </p:pic>
      <p:sp>
        <p:nvSpPr>
          <p:cNvPr id="15" name="Kotak Teks 14">
            <a:extLst>
              <a:ext uri="{FF2B5EF4-FFF2-40B4-BE49-F238E27FC236}">
                <a16:creationId xmlns:a16="http://schemas.microsoft.com/office/drawing/2014/main" id="{012738A2-B46D-FE8A-3CCA-901C61C9AD35}"/>
              </a:ext>
            </a:extLst>
          </p:cNvPr>
          <p:cNvSpPr txBox="1"/>
          <p:nvPr/>
        </p:nvSpPr>
        <p:spPr>
          <a:xfrm>
            <a:off x="76202" y="9453890"/>
            <a:ext cx="14173198" cy="261610"/>
          </a:xfrm>
          <a:prstGeom prst="rect">
            <a:avLst/>
          </a:prstGeom>
          <a:noFill/>
        </p:spPr>
        <p:txBody>
          <a:bodyPr wrap="square">
            <a:spAutoFit/>
          </a:bodyPr>
          <a:lstStyle/>
          <a:p>
            <a:r>
              <a:rPr lang="id-ID" sz="1100" dirty="0" err="1"/>
              <a:t>https</a:t>
            </a:r>
            <a:r>
              <a:rPr lang="id-ID" sz="1100" dirty="0"/>
              <a:t>://</a:t>
            </a:r>
            <a:r>
              <a:rPr lang="id-ID" sz="1100" dirty="0" err="1"/>
              <a:t>bincangsyariah.com</a:t>
            </a:r>
            <a:r>
              <a:rPr lang="id-ID" sz="1100" dirty="0"/>
              <a:t>/khazanah/zaid-bin-tsabit-sahabat-yang-diminta-nabi-mempelajari-bahasa-ibrani-dan-suryani/</a:t>
            </a:r>
          </a:p>
        </p:txBody>
      </p:sp>
      <p:sp>
        <p:nvSpPr>
          <p:cNvPr id="16" name="Kotak Teks 15">
            <a:extLst>
              <a:ext uri="{FF2B5EF4-FFF2-40B4-BE49-F238E27FC236}">
                <a16:creationId xmlns:a16="http://schemas.microsoft.com/office/drawing/2014/main" id="{99092588-D557-90D5-707B-FE97BD1FFD40}"/>
              </a:ext>
            </a:extLst>
          </p:cNvPr>
          <p:cNvSpPr txBox="1"/>
          <p:nvPr/>
        </p:nvSpPr>
        <p:spPr>
          <a:xfrm>
            <a:off x="361952" y="3725348"/>
            <a:ext cx="2971798" cy="2308324"/>
          </a:xfrm>
          <a:prstGeom prst="rect">
            <a:avLst/>
          </a:prstGeom>
          <a:noFill/>
        </p:spPr>
        <p:txBody>
          <a:bodyPr wrap="square">
            <a:spAutoFit/>
          </a:bodyPr>
          <a:lstStyle/>
          <a:p>
            <a:r>
              <a:rPr lang="en-US" sz="4800" b="1" spc="-10" dirty="0">
                <a:solidFill>
                  <a:srgbClr val="000000"/>
                </a:solidFill>
              </a:rPr>
              <a:t>Sang </a:t>
            </a:r>
          </a:p>
          <a:p>
            <a:r>
              <a:rPr lang="en-US" sz="4800" b="1" spc="-10" dirty="0">
                <a:solidFill>
                  <a:srgbClr val="000000"/>
                </a:solidFill>
              </a:rPr>
              <a:t>Juru Bahasa</a:t>
            </a:r>
            <a:endParaRPr lang="id-ID" sz="4800" b="1" dirty="0"/>
          </a:p>
        </p:txBody>
      </p:sp>
    </p:spTree>
    <p:extLst>
      <p:ext uri="{BB962C8B-B14F-4D97-AF65-F5344CB8AC3E}">
        <p14:creationId xmlns:p14="http://schemas.microsoft.com/office/powerpoint/2010/main" val="207896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803CC-3012-F73C-0FF7-F790875647C9}"/>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BC186C46-7013-5C2D-8222-BFC954FEEA76}"/>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589208B6-08CF-C888-0B59-F08ED930D15F}"/>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3F17ED80-3208-6608-9E3E-686F023BFCF9}"/>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7EBF81A9-CDAF-860F-1A23-84C435EBC6CF}"/>
                </a:ext>
              </a:extLst>
            </p:cNvPr>
            <p:cNvPicPr/>
            <p:nvPr/>
          </p:nvPicPr>
          <p:blipFill>
            <a:blip r:embed="rId4"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C037AA3F-3A4B-489F-BF44-6E3C7BB2944A}"/>
                </a:ext>
              </a:extLst>
            </p:cNvPr>
            <p:cNvPicPr/>
            <p:nvPr/>
          </p:nvPicPr>
          <p:blipFill>
            <a:blip r:embed="rId5"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65E8CEB1-0038-F8E0-E65F-8E213D5932C0}"/>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DAA42C0E-BDE8-BF8C-F66F-75394805F991}"/>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A884AA93-3113-DEEB-8376-E54EC60D4B83}"/>
              </a:ext>
            </a:extLst>
          </p:cNvPr>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59E29C0A-B73A-4EFC-F74C-4CEAD3C3E5C8}"/>
              </a:ext>
            </a:extLst>
          </p:cNvPr>
          <p:cNvSpPr txBox="1"/>
          <p:nvPr/>
        </p:nvSpPr>
        <p:spPr>
          <a:xfrm>
            <a:off x="3219450" y="1115646"/>
            <a:ext cx="12039600" cy="830997"/>
          </a:xfrm>
          <a:prstGeom prst="rect">
            <a:avLst/>
          </a:prstGeom>
          <a:noFill/>
        </p:spPr>
        <p:txBody>
          <a:bodyPr wrap="square">
            <a:spAutoFit/>
          </a:bodyPr>
          <a:lstStyle/>
          <a:p>
            <a:r>
              <a:rPr lang="en-US" sz="4800" b="1" spc="-10" dirty="0" err="1">
                <a:solidFill>
                  <a:srgbClr val="000000"/>
                </a:solidFill>
              </a:rPr>
              <a:t>Pembelajaran</a:t>
            </a:r>
            <a:r>
              <a:rPr lang="en-US" sz="4800" b="1" spc="-10" dirty="0">
                <a:solidFill>
                  <a:srgbClr val="000000"/>
                </a:solidFill>
              </a:rPr>
              <a:t> </a:t>
            </a:r>
            <a:r>
              <a:rPr lang="en-US" sz="4800" b="1" spc="-10" dirty="0" err="1">
                <a:solidFill>
                  <a:srgbClr val="000000"/>
                </a:solidFill>
              </a:rPr>
              <a:t>Mendalam</a:t>
            </a:r>
            <a:endParaRPr lang="id-ID" sz="4800" b="1" dirty="0"/>
          </a:p>
        </p:txBody>
      </p:sp>
      <p:sp>
        <p:nvSpPr>
          <p:cNvPr id="10" name="Persegi Lengkung 9">
            <a:extLst>
              <a:ext uri="{FF2B5EF4-FFF2-40B4-BE49-F238E27FC236}">
                <a16:creationId xmlns:a16="http://schemas.microsoft.com/office/drawing/2014/main" id="{619D9434-A3E1-E0D8-E5D9-DF8EB0E47C3A}"/>
              </a:ext>
            </a:extLst>
          </p:cNvPr>
          <p:cNvSpPr/>
          <p:nvPr/>
        </p:nvSpPr>
        <p:spPr>
          <a:xfrm>
            <a:off x="381000" y="3319463"/>
            <a:ext cx="5638800" cy="461486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id-ID" sz="2400" dirty="0">
                <a:latin typeface="Arial" panose="020B0604020202020204" pitchFamily="34" charset="0"/>
                <a:cs typeface="Arial" panose="020B0604020202020204" pitchFamily="34" charset="0"/>
              </a:rPr>
              <a:t>P</a:t>
            </a:r>
            <a:r>
              <a:rPr lang="id-ID" sz="2400" dirty="0">
                <a:solidFill>
                  <a:schemeClr val="lt1"/>
                </a:solidFill>
                <a:latin typeface="Arial" panose="020B0604020202020204" pitchFamily="34" charset="0"/>
                <a:cs typeface="Arial" panose="020B0604020202020204" pitchFamily="34" charset="0"/>
              </a:rPr>
              <a:t>endekatan yang </a:t>
            </a:r>
            <a:r>
              <a:rPr lang="id-ID" sz="2400" b="1" dirty="0">
                <a:solidFill>
                  <a:srgbClr val="C00000"/>
                </a:solidFill>
                <a:latin typeface="Arial" panose="020B0604020202020204" pitchFamily="34" charset="0"/>
                <a:cs typeface="Arial" panose="020B0604020202020204" pitchFamily="34" charset="0"/>
              </a:rPr>
              <a:t>memuliakan</a:t>
            </a:r>
            <a:r>
              <a:rPr lang="id-ID" sz="2400" dirty="0">
                <a:solidFill>
                  <a:schemeClr val="lt1"/>
                </a:solidFill>
                <a:latin typeface="Arial" panose="020B0604020202020204" pitchFamily="34" charset="0"/>
                <a:cs typeface="Arial" panose="020B0604020202020204" pitchFamily="34" charset="0"/>
              </a:rPr>
              <a:t> dengan menekankan pada penciptaan suasana belajar dan proses pembelajaran </a:t>
            </a:r>
            <a:r>
              <a:rPr lang="id-ID" sz="2400" b="1" dirty="0" err="1">
                <a:solidFill>
                  <a:srgbClr val="C00000"/>
                </a:solidFill>
                <a:latin typeface="Arial" panose="020B0604020202020204" pitchFamily="34" charset="0"/>
                <a:cs typeface="Arial" panose="020B0604020202020204" pitchFamily="34" charset="0"/>
              </a:rPr>
              <a:t>berkesadaran</a:t>
            </a:r>
            <a:r>
              <a:rPr lang="id-ID" sz="2400" b="1" dirty="0">
                <a:solidFill>
                  <a:srgbClr val="C00000"/>
                </a:solidFill>
                <a:latin typeface="Arial" panose="020B0604020202020204" pitchFamily="34" charset="0"/>
                <a:cs typeface="Arial" panose="020B0604020202020204" pitchFamily="34" charset="0"/>
              </a:rPr>
              <a:t>, bermakna</a:t>
            </a:r>
            <a:r>
              <a:rPr lang="id-ID" sz="2400" dirty="0">
                <a:solidFill>
                  <a:schemeClr val="lt1"/>
                </a:solidFill>
                <a:latin typeface="Arial" panose="020B0604020202020204" pitchFamily="34" charset="0"/>
                <a:cs typeface="Arial" panose="020B0604020202020204" pitchFamily="34" charset="0"/>
              </a:rPr>
              <a:t>, dan </a:t>
            </a:r>
            <a:r>
              <a:rPr lang="id-ID" sz="2400" b="1" dirty="0">
                <a:solidFill>
                  <a:srgbClr val="C00000"/>
                </a:solidFill>
                <a:latin typeface="Arial" panose="020B0604020202020204" pitchFamily="34" charset="0"/>
                <a:cs typeface="Arial" panose="020B0604020202020204" pitchFamily="34" charset="0"/>
              </a:rPr>
              <a:t>menggembirakan</a:t>
            </a:r>
            <a:r>
              <a:rPr lang="id-ID" sz="2400" dirty="0">
                <a:solidFill>
                  <a:schemeClr val="lt1"/>
                </a:solidFill>
                <a:latin typeface="Arial" panose="020B0604020202020204" pitchFamily="34" charset="0"/>
                <a:cs typeface="Arial" panose="020B0604020202020204" pitchFamily="34" charset="0"/>
              </a:rPr>
              <a:t> melalui </a:t>
            </a:r>
            <a:r>
              <a:rPr lang="id-ID" sz="2400" b="1" dirty="0">
                <a:solidFill>
                  <a:srgbClr val="C00000"/>
                </a:solidFill>
                <a:latin typeface="Arial" panose="020B0604020202020204" pitchFamily="34" charset="0"/>
                <a:cs typeface="Arial" panose="020B0604020202020204" pitchFamily="34" charset="0"/>
              </a:rPr>
              <a:t>olah pikir, olah hati, olah rasa</a:t>
            </a:r>
            <a:r>
              <a:rPr lang="id-ID" sz="2400" dirty="0">
                <a:solidFill>
                  <a:schemeClr val="lt1"/>
                </a:solidFill>
                <a:latin typeface="Arial" panose="020B0604020202020204" pitchFamily="34" charset="0"/>
                <a:cs typeface="Arial" panose="020B0604020202020204" pitchFamily="34" charset="0"/>
              </a:rPr>
              <a:t>, dan </a:t>
            </a:r>
            <a:r>
              <a:rPr lang="id-ID" sz="2400" b="1" dirty="0">
                <a:solidFill>
                  <a:srgbClr val="C00000"/>
                </a:solidFill>
                <a:latin typeface="Arial" panose="020B0604020202020204" pitchFamily="34" charset="0"/>
                <a:cs typeface="Arial" panose="020B0604020202020204" pitchFamily="34" charset="0"/>
              </a:rPr>
              <a:t>olah raga </a:t>
            </a:r>
            <a:r>
              <a:rPr lang="id-ID" sz="2400" dirty="0">
                <a:solidFill>
                  <a:schemeClr val="lt1"/>
                </a:solidFill>
                <a:latin typeface="Arial" panose="020B0604020202020204" pitchFamily="34" charset="0"/>
                <a:cs typeface="Arial" panose="020B0604020202020204" pitchFamily="34" charset="0"/>
              </a:rPr>
              <a:t>secara </a:t>
            </a:r>
            <a:r>
              <a:rPr lang="id-ID" sz="2400" b="1" dirty="0">
                <a:solidFill>
                  <a:srgbClr val="C00000"/>
                </a:solidFill>
                <a:latin typeface="Arial" panose="020B0604020202020204" pitchFamily="34" charset="0"/>
                <a:cs typeface="Arial" panose="020B0604020202020204" pitchFamily="34" charset="0"/>
              </a:rPr>
              <a:t>holistik</a:t>
            </a:r>
            <a:r>
              <a:rPr lang="id-ID" sz="2400" dirty="0">
                <a:solidFill>
                  <a:schemeClr val="lt1"/>
                </a:solidFill>
                <a:latin typeface="Arial" panose="020B0604020202020204" pitchFamily="34" charset="0"/>
                <a:cs typeface="Arial" panose="020B0604020202020204" pitchFamily="34" charset="0"/>
              </a:rPr>
              <a:t> dan </a:t>
            </a:r>
            <a:r>
              <a:rPr lang="id-ID" sz="2400" b="1" dirty="0">
                <a:solidFill>
                  <a:srgbClr val="C00000"/>
                </a:solidFill>
                <a:latin typeface="Arial" panose="020B0604020202020204" pitchFamily="34" charset="0"/>
                <a:cs typeface="Arial" panose="020B0604020202020204" pitchFamily="34" charset="0"/>
              </a:rPr>
              <a:t>terpadu</a:t>
            </a:r>
            <a:r>
              <a:rPr lang="id-ID" sz="2400" dirty="0">
                <a:solidFill>
                  <a:schemeClr val="lt1"/>
                </a:solidFill>
                <a:latin typeface="Arial" panose="020B0604020202020204" pitchFamily="34" charset="0"/>
                <a:cs typeface="Arial" panose="020B0604020202020204" pitchFamily="34" charset="0"/>
              </a:rPr>
              <a:t>.</a:t>
            </a:r>
            <a:br>
              <a:rPr lang="id-ID" sz="2400" dirty="0">
                <a:solidFill>
                  <a:schemeClr val="lt1"/>
                </a:solidFill>
                <a:latin typeface="Arial" panose="020B0604020202020204" pitchFamily="34" charset="0"/>
                <a:cs typeface="Arial" panose="020B0604020202020204" pitchFamily="34" charset="0"/>
              </a:rPr>
            </a:br>
            <a:br>
              <a:rPr lang="id-ID" sz="2400" dirty="0">
                <a:solidFill>
                  <a:schemeClr val="lt1"/>
                </a:solidFill>
                <a:latin typeface="Arial" panose="020B0604020202020204" pitchFamily="34" charset="0"/>
                <a:cs typeface="Arial" panose="020B0604020202020204" pitchFamily="34" charset="0"/>
              </a:rPr>
            </a:br>
            <a:r>
              <a:rPr lang="id-ID" sz="1200" dirty="0">
                <a:solidFill>
                  <a:schemeClr val="lt1"/>
                </a:solidFill>
                <a:latin typeface="Arial" panose="020B0604020202020204" pitchFamily="34" charset="0"/>
                <a:cs typeface="Arial" panose="020B0604020202020204" pitchFamily="34" charset="0"/>
              </a:rPr>
              <a:t>Dokumen Paparan PM </a:t>
            </a:r>
            <a:r>
              <a:rPr lang="id-ID" sz="1200" dirty="0" err="1">
                <a:solidFill>
                  <a:schemeClr val="lt1"/>
                </a:solidFill>
                <a:latin typeface="Arial" panose="020B0604020202020204" pitchFamily="34" charset="0"/>
                <a:cs typeface="Arial" panose="020B0604020202020204" pitchFamily="34" charset="0"/>
              </a:rPr>
              <a:t>Kemendikdasmen</a:t>
            </a:r>
            <a:endParaRPr lang="id-ID" sz="1200" dirty="0">
              <a:solidFill>
                <a:schemeClr val="lt1"/>
              </a:solidFill>
              <a:latin typeface="Arial" panose="020B0604020202020204" pitchFamily="34" charset="0"/>
              <a:cs typeface="Arial" panose="020B0604020202020204" pitchFamily="34" charset="0"/>
            </a:endParaRPr>
          </a:p>
        </p:txBody>
      </p:sp>
      <p:sp>
        <p:nvSpPr>
          <p:cNvPr id="11" name="Persegi Lengkung 10">
            <a:extLst>
              <a:ext uri="{FF2B5EF4-FFF2-40B4-BE49-F238E27FC236}">
                <a16:creationId xmlns:a16="http://schemas.microsoft.com/office/drawing/2014/main" id="{D7F83413-A371-74A5-4F7B-39D1BF49DD6A}"/>
              </a:ext>
            </a:extLst>
          </p:cNvPr>
          <p:cNvSpPr/>
          <p:nvPr/>
        </p:nvSpPr>
        <p:spPr>
          <a:xfrm>
            <a:off x="6324599" y="3319463"/>
            <a:ext cx="5638800" cy="4614862"/>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r>
              <a:rPr kumimoji="0" lang="id-ID" altLang="id-ID" sz="2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Proses belajar yang membantu peserta didik  </a:t>
            </a:r>
            <a:r>
              <a:rPr kumimoji="0" lang="id-ID" altLang="id-ID" sz="22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memahami makna </a:t>
            </a:r>
            <a:r>
              <a:rPr kumimoji="0" lang="id-ID" altLang="id-ID" sz="2200" i="0" u="none" strike="noStrike" cap="none" normalizeH="0" baseline="0" dirty="0">
                <a:ln>
                  <a:noFill/>
                </a:ln>
                <a:solidFill>
                  <a:schemeClr val="bg1"/>
                </a:solidFill>
                <a:effectLst/>
                <a:latin typeface="Arial" panose="020B0604020202020204" pitchFamily="34" charset="0"/>
                <a:cs typeface="Arial" panose="020B0604020202020204" pitchFamily="34" charset="0"/>
              </a:rPr>
              <a:t>di balik pengetahuan</a:t>
            </a:r>
            <a:r>
              <a:rPr kumimoji="0" lang="id-ID" altLang="id-ID" sz="2200" b="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id-ID" altLang="id-ID" sz="22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menghubungkan pelajaran dengan kehidupan nyata</a:t>
            </a:r>
            <a:r>
              <a:rPr kumimoji="0" lang="id-ID" altLang="id-ID" sz="2200" b="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id-ID" altLang="id-ID" sz="2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dan</a:t>
            </a:r>
            <a:r>
              <a:rPr kumimoji="0" lang="id-ID" altLang="id-ID" sz="2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id-ID" altLang="id-ID" sz="22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mengembangkan  keterampilan berpikir, berkolaborasi</a:t>
            </a:r>
            <a:r>
              <a:rPr kumimoji="0" lang="id-ID" altLang="id-ID" sz="2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id-ID" altLang="id-ID" sz="2200" i="0" u="none" strike="noStrike" cap="none" normalizeH="0" baseline="0" dirty="0">
                <a:ln>
                  <a:noFill/>
                </a:ln>
                <a:solidFill>
                  <a:schemeClr val="bg1"/>
                </a:solidFill>
                <a:effectLst/>
                <a:latin typeface="Arial" panose="020B0604020202020204" pitchFamily="34" charset="0"/>
                <a:cs typeface="Arial" panose="020B0604020202020204" pitchFamily="34" charset="0"/>
              </a:rPr>
              <a:t>serta</a:t>
            </a:r>
            <a:r>
              <a:rPr kumimoji="0" lang="id-ID" altLang="id-ID" sz="22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 berbuat nyata untuk kebaikan dunia.</a:t>
            </a:r>
            <a:endParaRPr kumimoji="0" lang="id-ID" altLang="id-ID" sz="22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pPr algn="l"/>
            <a:br>
              <a:rPr lang="id-ID" sz="2400" dirty="0">
                <a:solidFill>
                  <a:schemeClr val="lt1"/>
                </a:solidFill>
                <a:latin typeface="Arial" panose="020B0604020202020204" pitchFamily="34" charset="0"/>
                <a:cs typeface="Arial" panose="020B0604020202020204" pitchFamily="34" charset="0"/>
              </a:rPr>
            </a:br>
            <a:br>
              <a:rPr lang="id-ID" sz="2400" dirty="0">
                <a:solidFill>
                  <a:schemeClr val="lt1"/>
                </a:solidFill>
                <a:latin typeface="Arial" panose="020B0604020202020204" pitchFamily="34" charset="0"/>
                <a:cs typeface="Arial" panose="020B0604020202020204" pitchFamily="34" charset="0"/>
              </a:rPr>
            </a:br>
            <a:r>
              <a:rPr lang="id-ID" sz="1200" dirty="0" err="1">
                <a:latin typeface="Arial" panose="020B0604020202020204" pitchFamily="34" charset="0"/>
                <a:cs typeface="Arial" panose="020B0604020202020204" pitchFamily="34" charset="0"/>
              </a:rPr>
              <a:t>Dive</a:t>
            </a:r>
            <a:r>
              <a:rPr lang="id-ID" sz="1200" dirty="0">
                <a:latin typeface="Arial" panose="020B0604020202020204" pitchFamily="34" charset="0"/>
                <a:cs typeface="Arial" panose="020B0604020202020204" pitchFamily="34" charset="0"/>
              </a:rPr>
              <a:t> </a:t>
            </a:r>
            <a:r>
              <a:rPr lang="id-ID" sz="1200" dirty="0" err="1">
                <a:latin typeface="Arial" panose="020B0604020202020204" pitchFamily="34" charset="0"/>
                <a:cs typeface="Arial" panose="020B0604020202020204" pitchFamily="34" charset="0"/>
              </a:rPr>
              <a:t>into</a:t>
            </a:r>
            <a:r>
              <a:rPr lang="id-ID" sz="1200" dirty="0">
                <a:latin typeface="Arial" panose="020B0604020202020204" pitchFamily="34" charset="0"/>
                <a:cs typeface="Arial" panose="020B0604020202020204" pitchFamily="34" charset="0"/>
              </a:rPr>
              <a:t> </a:t>
            </a:r>
            <a:r>
              <a:rPr lang="id-ID" sz="1200" dirty="0" err="1">
                <a:latin typeface="Arial" panose="020B0604020202020204" pitchFamily="34" charset="0"/>
                <a:cs typeface="Arial" panose="020B0604020202020204" pitchFamily="34" charset="0"/>
              </a:rPr>
              <a:t>Deep</a:t>
            </a:r>
            <a:r>
              <a:rPr lang="id-ID" sz="1200" dirty="0">
                <a:latin typeface="Arial" panose="020B0604020202020204" pitchFamily="34" charset="0"/>
                <a:cs typeface="Arial" panose="020B0604020202020204" pitchFamily="34" charset="0"/>
              </a:rPr>
              <a:t> </a:t>
            </a:r>
            <a:r>
              <a:rPr lang="id-ID" sz="1200" dirty="0" err="1">
                <a:latin typeface="Arial" panose="020B0604020202020204" pitchFamily="34" charset="0"/>
                <a:cs typeface="Arial" panose="020B0604020202020204" pitchFamily="34" charset="0"/>
              </a:rPr>
              <a:t>Learning</a:t>
            </a:r>
            <a:r>
              <a:rPr lang="id-ID" sz="1200" dirty="0">
                <a:latin typeface="Arial" panose="020B0604020202020204" pitchFamily="34" charset="0"/>
                <a:cs typeface="Arial" panose="020B0604020202020204" pitchFamily="34" charset="0"/>
              </a:rPr>
              <a:t> – </a:t>
            </a:r>
            <a:r>
              <a:rPr lang="id-ID" sz="1200" dirty="0" err="1">
                <a:latin typeface="Arial" panose="020B0604020202020204" pitchFamily="34" charset="0"/>
                <a:cs typeface="Arial" panose="020B0604020202020204" pitchFamily="34" charset="0"/>
              </a:rPr>
              <a:t>Mc</a:t>
            </a:r>
            <a:r>
              <a:rPr lang="id-ID" sz="1200" dirty="0">
                <a:latin typeface="Arial" panose="020B0604020202020204" pitchFamily="34" charset="0"/>
                <a:cs typeface="Arial" panose="020B0604020202020204" pitchFamily="34" charset="0"/>
              </a:rPr>
              <a:t> </a:t>
            </a:r>
            <a:r>
              <a:rPr lang="id-ID" sz="1200" dirty="0" err="1">
                <a:latin typeface="Arial" panose="020B0604020202020204" pitchFamily="34" charset="0"/>
                <a:cs typeface="Arial" panose="020B0604020202020204" pitchFamily="34" charset="0"/>
              </a:rPr>
              <a:t>Fullan</a:t>
            </a:r>
            <a:endParaRPr lang="id-ID" sz="1200" dirty="0">
              <a:solidFill>
                <a:schemeClr val="lt1"/>
              </a:solidFill>
              <a:latin typeface="Arial" panose="020B0604020202020204" pitchFamily="34" charset="0"/>
              <a:cs typeface="Arial" panose="020B0604020202020204" pitchFamily="34" charset="0"/>
            </a:endParaRPr>
          </a:p>
        </p:txBody>
      </p:sp>
      <p:sp>
        <p:nvSpPr>
          <p:cNvPr id="13" name="Persegi Lengkung 12">
            <a:extLst>
              <a:ext uri="{FF2B5EF4-FFF2-40B4-BE49-F238E27FC236}">
                <a16:creationId xmlns:a16="http://schemas.microsoft.com/office/drawing/2014/main" id="{9177E5BF-E9BB-2D64-534F-362B43EE8B95}"/>
              </a:ext>
            </a:extLst>
          </p:cNvPr>
          <p:cNvSpPr/>
          <p:nvPr/>
        </p:nvSpPr>
        <p:spPr>
          <a:xfrm>
            <a:off x="12296775" y="3271838"/>
            <a:ext cx="5638800" cy="4614862"/>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r>
              <a:rPr kumimoji="0" lang="id-ID" altLang="id-ID" sz="2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Sekolah adalah tempat belajar, yang menyiapkan peserta didik untuk dapat </a:t>
            </a:r>
            <a:r>
              <a:rPr kumimoji="0" lang="id-ID" altLang="id-ID" sz="22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melanjutkan proses belajarnya sampai ke luar batas sekolah</a:t>
            </a:r>
            <a:r>
              <a:rPr kumimoji="0" lang="id-ID" altLang="id-ID" sz="22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yakni di </a:t>
            </a:r>
            <a:r>
              <a:rPr lang="id-ID" altLang="id-ID" sz="2200" b="1" dirty="0">
                <a:solidFill>
                  <a:srgbClr val="C00000"/>
                </a:solidFill>
                <a:latin typeface="Arial" panose="020B0604020202020204" pitchFamily="34" charset="0"/>
                <a:cs typeface="Arial" panose="020B0604020202020204" pitchFamily="34" charset="0"/>
              </a:rPr>
              <a:t>dunia nyata kehidupan</a:t>
            </a:r>
            <a:r>
              <a:rPr lang="id-ID" altLang="id-ID" sz="2200" dirty="0">
                <a:solidFill>
                  <a:schemeClr val="bg1"/>
                </a:solidFill>
                <a:latin typeface="Arial" panose="020B0604020202020204" pitchFamily="34" charset="0"/>
                <a:cs typeface="Arial" panose="020B0604020202020204" pitchFamily="34" charset="0"/>
              </a:rPr>
              <a:t>, melalui </a:t>
            </a:r>
            <a:r>
              <a:rPr lang="id-ID" altLang="id-ID" sz="2200" b="1" dirty="0">
                <a:solidFill>
                  <a:srgbClr val="C00000"/>
                </a:solidFill>
                <a:latin typeface="Arial" panose="020B0604020202020204" pitchFamily="34" charset="0"/>
                <a:cs typeface="Arial" panose="020B0604020202020204" pitchFamily="34" charset="0"/>
              </a:rPr>
              <a:t>pilar pendekatan diri kepada Allah </a:t>
            </a:r>
            <a:r>
              <a:rPr lang="id-ID" altLang="id-ID" sz="2200" dirty="0">
                <a:solidFill>
                  <a:schemeClr val="bg1"/>
                </a:solidFill>
                <a:latin typeface="Arial" panose="020B0604020202020204" pitchFamily="34" charset="0"/>
                <a:cs typeface="Arial" panose="020B0604020202020204" pitchFamily="34" charset="0"/>
              </a:rPr>
              <a:t>dan </a:t>
            </a:r>
            <a:r>
              <a:rPr lang="id-ID" altLang="id-ID" sz="2200" b="1" dirty="0">
                <a:solidFill>
                  <a:srgbClr val="C00000"/>
                </a:solidFill>
                <a:latin typeface="Arial" panose="020B0604020202020204" pitchFamily="34" charset="0"/>
                <a:cs typeface="Arial" panose="020B0604020202020204" pitchFamily="34" charset="0"/>
              </a:rPr>
              <a:t>pengembangan kemampuan sesuai bakat dan kecenderungannya</a:t>
            </a:r>
            <a:r>
              <a:rPr lang="id-ID" altLang="id-ID" sz="2200" dirty="0">
                <a:solidFill>
                  <a:schemeClr val="bg1"/>
                </a:solidFill>
                <a:latin typeface="Arial" panose="020B0604020202020204" pitchFamily="34" charset="0"/>
                <a:cs typeface="Arial" panose="020B0604020202020204" pitchFamily="34" charset="0"/>
              </a:rPr>
              <a:t>.</a:t>
            </a:r>
            <a:endParaRPr kumimoji="0" lang="id-ID" altLang="id-ID" sz="22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pPr algn="l"/>
            <a:br>
              <a:rPr lang="id-ID" sz="2400" dirty="0">
                <a:solidFill>
                  <a:schemeClr val="lt1"/>
                </a:solidFill>
                <a:latin typeface="Arial" panose="020B0604020202020204" pitchFamily="34" charset="0"/>
                <a:cs typeface="Arial" panose="020B0604020202020204" pitchFamily="34" charset="0"/>
              </a:rPr>
            </a:br>
            <a:br>
              <a:rPr lang="id-ID" sz="2400" dirty="0">
                <a:solidFill>
                  <a:schemeClr val="lt1"/>
                </a:solidFill>
                <a:latin typeface="Arial" panose="020B0604020202020204" pitchFamily="34" charset="0"/>
                <a:cs typeface="Arial" panose="020B0604020202020204" pitchFamily="34" charset="0"/>
              </a:rPr>
            </a:br>
            <a:r>
              <a:rPr lang="id-ID" sz="1200" dirty="0">
                <a:latin typeface="Arial" panose="020B0604020202020204" pitchFamily="34" charset="0"/>
                <a:cs typeface="Arial" panose="020B0604020202020204" pitchFamily="34" charset="0"/>
              </a:rPr>
              <a:t>Standar Mutu Edisi Kelima</a:t>
            </a:r>
            <a:endParaRPr lang="id-ID" sz="1200" dirty="0">
              <a:solidFill>
                <a:schemeClr val="l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6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56"/>
            <a:ext cx="18287999" cy="10285665"/>
          </a:xfrm>
          <a:prstGeom prst="rect">
            <a:avLst/>
          </a:prstGeom>
        </p:spPr>
      </p:pic>
      <p:sp>
        <p:nvSpPr>
          <p:cNvPr id="3" name="object 3"/>
          <p:cNvSpPr txBox="1">
            <a:spLocks noGrp="1"/>
          </p:cNvSpPr>
          <p:nvPr>
            <p:ph type="title"/>
          </p:nvPr>
        </p:nvSpPr>
        <p:spPr>
          <a:xfrm>
            <a:off x="3570350" y="568214"/>
            <a:ext cx="11403330" cy="748282"/>
          </a:xfrm>
          <a:prstGeom prst="rect">
            <a:avLst/>
          </a:prstGeom>
        </p:spPr>
        <p:txBody>
          <a:bodyPr vert="horz" wrap="square" lIns="0" tIns="20955" rIns="0" bIns="0" rtlCol="0">
            <a:spAutoFit/>
          </a:bodyPr>
          <a:lstStyle/>
          <a:p>
            <a:pPr marL="19050">
              <a:spcBef>
                <a:spcPts val="165"/>
              </a:spcBef>
            </a:pPr>
            <a:r>
              <a:rPr sz="4500" dirty="0">
                <a:solidFill>
                  <a:srgbClr val="FFFF00"/>
                </a:solidFill>
              </a:rPr>
              <a:t>KONSEP</a:t>
            </a:r>
            <a:r>
              <a:rPr sz="4500" spc="-203" dirty="0">
                <a:solidFill>
                  <a:srgbClr val="FFFF00"/>
                </a:solidFill>
              </a:rPr>
              <a:t> </a:t>
            </a:r>
            <a:r>
              <a:rPr sz="4500" dirty="0">
                <a:solidFill>
                  <a:srgbClr val="FFFF00"/>
                </a:solidFill>
              </a:rPr>
              <a:t>DEEP</a:t>
            </a:r>
            <a:r>
              <a:rPr sz="4500" spc="-165" dirty="0">
                <a:solidFill>
                  <a:srgbClr val="FFFF00"/>
                </a:solidFill>
              </a:rPr>
              <a:t> </a:t>
            </a:r>
            <a:r>
              <a:rPr sz="4500" dirty="0">
                <a:solidFill>
                  <a:srgbClr val="FFFF00"/>
                </a:solidFill>
              </a:rPr>
              <a:t>LEARNING</a:t>
            </a:r>
            <a:r>
              <a:rPr sz="4500" spc="-248" dirty="0">
                <a:solidFill>
                  <a:srgbClr val="FFFF00"/>
                </a:solidFill>
              </a:rPr>
              <a:t> </a:t>
            </a:r>
            <a:r>
              <a:rPr sz="4725" dirty="0">
                <a:solidFill>
                  <a:srgbClr val="FFFF00"/>
                </a:solidFill>
              </a:rPr>
              <a:t>(</a:t>
            </a:r>
            <a:r>
              <a:rPr sz="4500" i="1" dirty="0">
                <a:solidFill>
                  <a:srgbClr val="FFFF00"/>
                </a:solidFill>
              </a:rPr>
              <a:t>Michael</a:t>
            </a:r>
            <a:r>
              <a:rPr sz="4500" i="1" spc="-143" dirty="0">
                <a:solidFill>
                  <a:srgbClr val="FFFF00"/>
                </a:solidFill>
              </a:rPr>
              <a:t> </a:t>
            </a:r>
            <a:r>
              <a:rPr sz="4500" i="1" spc="-15" dirty="0">
                <a:solidFill>
                  <a:srgbClr val="FFFF00"/>
                </a:solidFill>
              </a:rPr>
              <a:t>Fullan)</a:t>
            </a:r>
            <a:endParaRPr sz="4500"/>
          </a:p>
        </p:txBody>
      </p:sp>
      <p:pic>
        <p:nvPicPr>
          <p:cNvPr id="4" name="object 4"/>
          <p:cNvPicPr/>
          <p:nvPr/>
        </p:nvPicPr>
        <p:blipFill>
          <a:blip r:embed="rId3" cstate="print"/>
          <a:stretch>
            <a:fillRect/>
          </a:stretch>
        </p:blipFill>
        <p:spPr>
          <a:xfrm>
            <a:off x="304800" y="1562100"/>
            <a:ext cx="8500872" cy="8286750"/>
          </a:xfrm>
          <a:prstGeom prst="rect">
            <a:avLst/>
          </a:prstGeom>
        </p:spPr>
      </p:pic>
      <p:sp>
        <p:nvSpPr>
          <p:cNvPr id="5" name="object 5"/>
          <p:cNvSpPr/>
          <p:nvPr/>
        </p:nvSpPr>
        <p:spPr>
          <a:xfrm>
            <a:off x="8991600" y="1586064"/>
            <a:ext cx="8991600" cy="8141970"/>
          </a:xfrm>
          <a:custGeom>
            <a:avLst/>
            <a:gdLst/>
            <a:ahLst/>
            <a:cxnLst/>
            <a:rect l="l" t="t" r="r" b="b"/>
            <a:pathLst>
              <a:path w="5994400" h="5427980">
                <a:moveTo>
                  <a:pt x="5994400" y="0"/>
                </a:moveTo>
                <a:lnTo>
                  <a:pt x="0" y="0"/>
                </a:lnTo>
                <a:lnTo>
                  <a:pt x="0" y="5427726"/>
                </a:lnTo>
                <a:lnTo>
                  <a:pt x="5994400" y="5427726"/>
                </a:lnTo>
                <a:lnTo>
                  <a:pt x="5994400" y="0"/>
                </a:lnTo>
                <a:close/>
              </a:path>
            </a:pathLst>
          </a:custGeom>
          <a:solidFill>
            <a:srgbClr val="E0EDE9"/>
          </a:solidFill>
        </p:spPr>
        <p:txBody>
          <a:bodyPr wrap="square" lIns="0" tIns="0" rIns="0" bIns="0" rtlCol="0"/>
          <a:lstStyle/>
          <a:p>
            <a:endParaRPr/>
          </a:p>
        </p:txBody>
      </p:sp>
      <p:sp>
        <p:nvSpPr>
          <p:cNvPr id="6" name="object 6"/>
          <p:cNvSpPr txBox="1"/>
          <p:nvPr/>
        </p:nvSpPr>
        <p:spPr>
          <a:xfrm>
            <a:off x="9110853" y="1629156"/>
            <a:ext cx="8759190" cy="7990906"/>
          </a:xfrm>
          <a:prstGeom prst="rect">
            <a:avLst/>
          </a:prstGeom>
        </p:spPr>
        <p:txBody>
          <a:bodyPr vert="horz" wrap="square" lIns="0" tIns="25718" rIns="0" bIns="0" rtlCol="0">
            <a:spAutoFit/>
          </a:bodyPr>
          <a:lstStyle/>
          <a:p>
            <a:pPr marL="19050" algn="just">
              <a:spcBef>
                <a:spcPts val="203"/>
              </a:spcBef>
            </a:pPr>
            <a:r>
              <a:rPr sz="3150" b="1" i="1" spc="-293" dirty="0">
                <a:solidFill>
                  <a:srgbClr val="001F5F"/>
                </a:solidFill>
                <a:latin typeface="Verdana"/>
                <a:cs typeface="Verdana"/>
              </a:rPr>
              <a:t>Learning</a:t>
            </a:r>
            <a:r>
              <a:rPr sz="3150" b="1" i="1" spc="-195" dirty="0">
                <a:solidFill>
                  <a:srgbClr val="001F5F"/>
                </a:solidFill>
                <a:latin typeface="Verdana"/>
                <a:cs typeface="Verdana"/>
              </a:rPr>
              <a:t> </a:t>
            </a:r>
            <a:r>
              <a:rPr sz="3150" b="1" i="1" spc="-225" dirty="0">
                <a:solidFill>
                  <a:srgbClr val="001F5F"/>
                </a:solidFill>
                <a:latin typeface="Verdana"/>
                <a:cs typeface="Verdana"/>
              </a:rPr>
              <a:t>Partnerships</a:t>
            </a:r>
            <a:endParaRPr sz="3150">
              <a:latin typeface="Verdana"/>
              <a:cs typeface="Verdana"/>
            </a:endParaRPr>
          </a:p>
          <a:p>
            <a:pPr marL="19050" marR="7620" algn="just">
              <a:lnSpc>
                <a:spcPct val="100899"/>
              </a:lnSpc>
            </a:pPr>
            <a:r>
              <a:rPr sz="2775" dirty="0">
                <a:latin typeface="Verdana"/>
                <a:cs typeface="Verdana"/>
              </a:rPr>
              <a:t>(Kemitraan</a:t>
            </a:r>
            <a:r>
              <a:rPr sz="2775" spc="143" dirty="0">
                <a:latin typeface="Verdana"/>
                <a:cs typeface="Verdana"/>
              </a:rPr>
              <a:t>  </a:t>
            </a:r>
            <a:r>
              <a:rPr sz="2775" dirty="0">
                <a:latin typeface="Verdana"/>
                <a:cs typeface="Verdana"/>
              </a:rPr>
              <a:t>Pembelajaran)</a:t>
            </a:r>
            <a:r>
              <a:rPr sz="2775" spc="135" dirty="0">
                <a:latin typeface="Verdana"/>
                <a:cs typeface="Verdana"/>
              </a:rPr>
              <a:t>  </a:t>
            </a:r>
            <a:r>
              <a:rPr sz="2775" dirty="0">
                <a:latin typeface="Verdana"/>
                <a:cs typeface="Verdana"/>
              </a:rPr>
              <a:t>menekankan</a:t>
            </a:r>
            <a:r>
              <a:rPr sz="2775" spc="150" dirty="0">
                <a:latin typeface="Verdana"/>
                <a:cs typeface="Verdana"/>
              </a:rPr>
              <a:t>  </a:t>
            </a:r>
            <a:r>
              <a:rPr sz="2775" spc="165" dirty="0">
                <a:latin typeface="Verdana"/>
                <a:cs typeface="Verdana"/>
              </a:rPr>
              <a:t>pada </a:t>
            </a:r>
            <a:r>
              <a:rPr sz="2775" dirty="0">
                <a:latin typeface="Verdana"/>
                <a:cs typeface="Verdana"/>
              </a:rPr>
              <a:t>kolaborasi</a:t>
            </a:r>
            <a:r>
              <a:rPr sz="2775" spc="68" dirty="0">
                <a:latin typeface="Verdana"/>
                <a:cs typeface="Verdana"/>
              </a:rPr>
              <a:t>  </a:t>
            </a:r>
            <a:r>
              <a:rPr sz="2775" dirty="0">
                <a:latin typeface="Verdana"/>
                <a:cs typeface="Verdana"/>
              </a:rPr>
              <a:t>antara</a:t>
            </a:r>
            <a:r>
              <a:rPr sz="2775" spc="68" dirty="0">
                <a:latin typeface="Verdana"/>
                <a:cs typeface="Verdana"/>
              </a:rPr>
              <a:t>  </a:t>
            </a:r>
            <a:r>
              <a:rPr sz="2775" dirty="0">
                <a:latin typeface="Verdana"/>
                <a:cs typeface="Verdana"/>
              </a:rPr>
              <a:t>siswa,</a:t>
            </a:r>
            <a:r>
              <a:rPr sz="2775" spc="60" dirty="0">
                <a:latin typeface="Verdana"/>
                <a:cs typeface="Verdana"/>
              </a:rPr>
              <a:t>  </a:t>
            </a:r>
            <a:r>
              <a:rPr sz="2775" dirty="0">
                <a:latin typeface="Verdana"/>
                <a:cs typeface="Verdana"/>
              </a:rPr>
              <a:t>guru,</a:t>
            </a:r>
            <a:r>
              <a:rPr sz="2775" spc="53" dirty="0">
                <a:latin typeface="Verdana"/>
                <a:cs typeface="Verdana"/>
              </a:rPr>
              <a:t>  </a:t>
            </a:r>
            <a:r>
              <a:rPr sz="2775" dirty="0">
                <a:latin typeface="Verdana"/>
                <a:cs typeface="Verdana"/>
              </a:rPr>
              <a:t>keluarga,</a:t>
            </a:r>
            <a:r>
              <a:rPr sz="2775" spc="53" dirty="0">
                <a:latin typeface="Verdana"/>
                <a:cs typeface="Verdana"/>
              </a:rPr>
              <a:t>  </a:t>
            </a:r>
            <a:r>
              <a:rPr sz="2775" spc="90" dirty="0">
                <a:latin typeface="Verdana"/>
                <a:cs typeface="Verdana"/>
              </a:rPr>
              <a:t>dan </a:t>
            </a:r>
            <a:r>
              <a:rPr sz="2775" dirty="0">
                <a:latin typeface="Verdana"/>
                <a:cs typeface="Verdana"/>
              </a:rPr>
              <a:t>komunitas</a:t>
            </a:r>
            <a:r>
              <a:rPr sz="2775" spc="689" dirty="0">
                <a:latin typeface="Verdana"/>
                <a:cs typeface="Verdana"/>
              </a:rPr>
              <a:t>  </a:t>
            </a:r>
            <a:r>
              <a:rPr sz="2775" dirty="0">
                <a:latin typeface="Verdana"/>
                <a:cs typeface="Verdana"/>
              </a:rPr>
              <a:t>untuk</a:t>
            </a:r>
            <a:r>
              <a:rPr sz="2775" spc="689" dirty="0">
                <a:latin typeface="Verdana"/>
                <a:cs typeface="Verdana"/>
              </a:rPr>
              <a:t>  </a:t>
            </a:r>
            <a:r>
              <a:rPr sz="2775" dirty="0">
                <a:latin typeface="Verdana"/>
                <a:cs typeface="Verdana"/>
              </a:rPr>
              <a:t>menciptakan</a:t>
            </a:r>
            <a:r>
              <a:rPr sz="2775" spc="689" dirty="0">
                <a:latin typeface="Verdana"/>
                <a:cs typeface="Verdana"/>
              </a:rPr>
              <a:t>  </a:t>
            </a:r>
            <a:r>
              <a:rPr sz="2775" spc="53" dirty="0">
                <a:latin typeface="Verdana"/>
                <a:cs typeface="Verdana"/>
              </a:rPr>
              <a:t>pengalaman </a:t>
            </a:r>
            <a:r>
              <a:rPr sz="2775" spc="-30" dirty="0">
                <a:latin typeface="Verdana"/>
                <a:cs typeface="Verdana"/>
              </a:rPr>
              <a:t>belajar</a:t>
            </a:r>
            <a:r>
              <a:rPr sz="2775" spc="-127" dirty="0">
                <a:latin typeface="Verdana"/>
                <a:cs typeface="Verdana"/>
              </a:rPr>
              <a:t> </a:t>
            </a:r>
            <a:r>
              <a:rPr sz="2775" dirty="0">
                <a:latin typeface="Verdana"/>
                <a:cs typeface="Verdana"/>
              </a:rPr>
              <a:t>yang</a:t>
            </a:r>
            <a:r>
              <a:rPr sz="2775" spc="-90" dirty="0">
                <a:latin typeface="Verdana"/>
                <a:cs typeface="Verdana"/>
              </a:rPr>
              <a:t> </a:t>
            </a:r>
            <a:r>
              <a:rPr sz="2775" spc="-15" dirty="0">
                <a:latin typeface="Verdana"/>
                <a:cs typeface="Verdana"/>
              </a:rPr>
              <a:t>bermakna.</a:t>
            </a:r>
            <a:endParaRPr sz="2775">
              <a:latin typeface="Verdana"/>
              <a:cs typeface="Verdana"/>
            </a:endParaRPr>
          </a:p>
          <a:p>
            <a:pPr marL="19050" algn="just">
              <a:spcBef>
                <a:spcPts val="60"/>
              </a:spcBef>
            </a:pPr>
            <a:r>
              <a:rPr sz="3150" b="1" i="1" spc="-293" dirty="0">
                <a:solidFill>
                  <a:srgbClr val="001F5F"/>
                </a:solidFill>
                <a:latin typeface="Verdana"/>
                <a:cs typeface="Verdana"/>
              </a:rPr>
              <a:t>Learning</a:t>
            </a:r>
            <a:r>
              <a:rPr sz="3150" b="1" i="1" spc="-195" dirty="0">
                <a:solidFill>
                  <a:srgbClr val="001F5F"/>
                </a:solidFill>
                <a:latin typeface="Verdana"/>
                <a:cs typeface="Verdana"/>
              </a:rPr>
              <a:t> </a:t>
            </a:r>
            <a:r>
              <a:rPr sz="3150" b="1" i="1" spc="-217" dirty="0">
                <a:solidFill>
                  <a:srgbClr val="001F5F"/>
                </a:solidFill>
                <a:latin typeface="Verdana"/>
                <a:cs typeface="Verdana"/>
              </a:rPr>
              <a:t>Environments</a:t>
            </a:r>
            <a:endParaRPr sz="3150">
              <a:latin typeface="Verdana"/>
              <a:cs typeface="Verdana"/>
            </a:endParaRPr>
          </a:p>
          <a:p>
            <a:pPr marL="19050" marR="8573" algn="just">
              <a:lnSpc>
                <a:spcPct val="100800"/>
              </a:lnSpc>
              <a:spcBef>
                <a:spcPts val="8"/>
              </a:spcBef>
            </a:pPr>
            <a:r>
              <a:rPr sz="2775" dirty="0">
                <a:solidFill>
                  <a:srgbClr val="001F5F"/>
                </a:solidFill>
                <a:latin typeface="Verdana"/>
                <a:cs typeface="Verdana"/>
              </a:rPr>
              <a:t>(Lingkungan</a:t>
            </a:r>
            <a:r>
              <a:rPr sz="2775" spc="330" dirty="0">
                <a:solidFill>
                  <a:srgbClr val="001F5F"/>
                </a:solidFill>
                <a:latin typeface="Verdana"/>
                <a:cs typeface="Verdana"/>
              </a:rPr>
              <a:t>   </a:t>
            </a:r>
            <a:r>
              <a:rPr sz="2775" dirty="0">
                <a:solidFill>
                  <a:srgbClr val="001F5F"/>
                </a:solidFill>
                <a:latin typeface="Verdana"/>
                <a:cs typeface="Verdana"/>
              </a:rPr>
              <a:t>Pembelajaran)</a:t>
            </a:r>
            <a:r>
              <a:rPr sz="2775" spc="338" dirty="0">
                <a:solidFill>
                  <a:srgbClr val="001F5F"/>
                </a:solidFill>
                <a:latin typeface="Verdana"/>
                <a:cs typeface="Verdana"/>
              </a:rPr>
              <a:t>   </a:t>
            </a:r>
            <a:r>
              <a:rPr sz="2775" spc="90" dirty="0">
                <a:solidFill>
                  <a:srgbClr val="001F5F"/>
                </a:solidFill>
                <a:latin typeface="Verdana"/>
                <a:cs typeface="Verdana"/>
              </a:rPr>
              <a:t>adalah</a:t>
            </a:r>
            <a:r>
              <a:rPr sz="2775" spc="330" dirty="0">
                <a:solidFill>
                  <a:srgbClr val="001F5F"/>
                </a:solidFill>
                <a:latin typeface="Verdana"/>
                <a:cs typeface="Verdana"/>
              </a:rPr>
              <a:t>   </a:t>
            </a:r>
            <a:r>
              <a:rPr sz="2775" spc="60" dirty="0">
                <a:solidFill>
                  <a:srgbClr val="001F5F"/>
                </a:solidFill>
                <a:latin typeface="Verdana"/>
                <a:cs typeface="Verdana"/>
              </a:rPr>
              <a:t>upaya </a:t>
            </a:r>
            <a:r>
              <a:rPr sz="2775" dirty="0">
                <a:solidFill>
                  <a:srgbClr val="001F5F"/>
                </a:solidFill>
                <a:latin typeface="Verdana"/>
                <a:cs typeface="Verdana"/>
              </a:rPr>
              <a:t>menciptakan</a:t>
            </a:r>
            <a:r>
              <a:rPr sz="2775" spc="210" dirty="0">
                <a:solidFill>
                  <a:srgbClr val="001F5F"/>
                </a:solidFill>
                <a:latin typeface="Verdana"/>
                <a:cs typeface="Verdana"/>
              </a:rPr>
              <a:t>  </a:t>
            </a:r>
            <a:r>
              <a:rPr sz="2775" dirty="0">
                <a:solidFill>
                  <a:srgbClr val="001F5F"/>
                </a:solidFill>
                <a:latin typeface="Verdana"/>
                <a:cs typeface="Verdana"/>
              </a:rPr>
              <a:t>ruang</a:t>
            </a:r>
            <a:r>
              <a:rPr sz="2775" spc="210" dirty="0">
                <a:solidFill>
                  <a:srgbClr val="001F5F"/>
                </a:solidFill>
                <a:latin typeface="Verdana"/>
                <a:cs typeface="Verdana"/>
              </a:rPr>
              <a:t>  </a:t>
            </a:r>
            <a:r>
              <a:rPr sz="2775" dirty="0">
                <a:solidFill>
                  <a:srgbClr val="001F5F"/>
                </a:solidFill>
                <a:latin typeface="Verdana"/>
                <a:cs typeface="Verdana"/>
              </a:rPr>
              <a:t>belajar</a:t>
            </a:r>
            <a:r>
              <a:rPr sz="2775" spc="210" dirty="0">
                <a:solidFill>
                  <a:srgbClr val="001F5F"/>
                </a:solidFill>
                <a:latin typeface="Verdana"/>
                <a:cs typeface="Verdana"/>
              </a:rPr>
              <a:t>  </a:t>
            </a:r>
            <a:r>
              <a:rPr sz="2775" dirty="0">
                <a:solidFill>
                  <a:srgbClr val="001F5F"/>
                </a:solidFill>
                <a:latin typeface="Verdana"/>
                <a:cs typeface="Verdana"/>
              </a:rPr>
              <a:t>yang</a:t>
            </a:r>
            <a:r>
              <a:rPr sz="2775" spc="203" dirty="0">
                <a:solidFill>
                  <a:srgbClr val="001F5F"/>
                </a:solidFill>
                <a:latin typeface="Verdana"/>
                <a:cs typeface="Verdana"/>
              </a:rPr>
              <a:t>  </a:t>
            </a:r>
            <a:r>
              <a:rPr sz="2775" spc="-15" dirty="0">
                <a:solidFill>
                  <a:srgbClr val="001F5F"/>
                </a:solidFill>
                <a:latin typeface="Verdana"/>
                <a:cs typeface="Verdana"/>
              </a:rPr>
              <a:t>mendukung </a:t>
            </a:r>
            <a:r>
              <a:rPr sz="2775" spc="-113" dirty="0">
                <a:solidFill>
                  <a:srgbClr val="001F5F"/>
                </a:solidFill>
                <a:latin typeface="Verdana"/>
                <a:cs typeface="Verdana"/>
              </a:rPr>
              <a:t>eksplorasi</a:t>
            </a:r>
            <a:r>
              <a:rPr sz="2775" spc="-188" dirty="0">
                <a:solidFill>
                  <a:srgbClr val="001F5F"/>
                </a:solidFill>
                <a:latin typeface="Verdana"/>
                <a:cs typeface="Verdana"/>
              </a:rPr>
              <a:t> </a:t>
            </a:r>
            <a:r>
              <a:rPr sz="2775" spc="127" dirty="0">
                <a:solidFill>
                  <a:srgbClr val="001F5F"/>
                </a:solidFill>
                <a:latin typeface="Verdana"/>
                <a:cs typeface="Verdana"/>
              </a:rPr>
              <a:t>dan</a:t>
            </a:r>
            <a:r>
              <a:rPr sz="2775" spc="-188" dirty="0">
                <a:solidFill>
                  <a:srgbClr val="001F5F"/>
                </a:solidFill>
                <a:latin typeface="Verdana"/>
                <a:cs typeface="Verdana"/>
              </a:rPr>
              <a:t> </a:t>
            </a:r>
            <a:r>
              <a:rPr sz="2775" spc="-15" dirty="0">
                <a:solidFill>
                  <a:srgbClr val="001F5F"/>
                </a:solidFill>
                <a:latin typeface="Verdana"/>
                <a:cs typeface="Verdana"/>
              </a:rPr>
              <a:t>inovasi.</a:t>
            </a:r>
            <a:endParaRPr sz="2775">
              <a:latin typeface="Verdana"/>
              <a:cs typeface="Verdana"/>
            </a:endParaRPr>
          </a:p>
          <a:p>
            <a:pPr marL="19050" algn="just">
              <a:spcBef>
                <a:spcPts val="75"/>
              </a:spcBef>
            </a:pPr>
            <a:r>
              <a:rPr sz="3150" b="1" i="1" spc="-135" dirty="0">
                <a:solidFill>
                  <a:srgbClr val="001F5F"/>
                </a:solidFill>
                <a:latin typeface="Verdana"/>
                <a:cs typeface="Verdana"/>
              </a:rPr>
              <a:t>Pedagogical </a:t>
            </a:r>
            <a:r>
              <a:rPr sz="3150" b="1" i="1" spc="-60" dirty="0">
                <a:solidFill>
                  <a:srgbClr val="001F5F"/>
                </a:solidFill>
                <a:latin typeface="Verdana"/>
                <a:cs typeface="Verdana"/>
              </a:rPr>
              <a:t>Practices</a:t>
            </a:r>
            <a:endParaRPr sz="3150">
              <a:latin typeface="Verdana"/>
              <a:cs typeface="Verdana"/>
            </a:endParaRPr>
          </a:p>
          <a:p>
            <a:pPr marL="19050" algn="just">
              <a:spcBef>
                <a:spcPts val="15"/>
              </a:spcBef>
            </a:pPr>
            <a:r>
              <a:rPr sz="2775" spc="-150" dirty="0">
                <a:solidFill>
                  <a:srgbClr val="001F5F"/>
                </a:solidFill>
                <a:latin typeface="Verdana"/>
                <a:cs typeface="Verdana"/>
              </a:rPr>
              <a:t>(Praktik</a:t>
            </a:r>
            <a:r>
              <a:rPr sz="2775" spc="90" dirty="0">
                <a:solidFill>
                  <a:srgbClr val="001F5F"/>
                </a:solidFill>
                <a:latin typeface="Verdana"/>
                <a:cs typeface="Verdana"/>
              </a:rPr>
              <a:t> </a:t>
            </a:r>
            <a:r>
              <a:rPr sz="2775" dirty="0">
                <a:solidFill>
                  <a:srgbClr val="001F5F"/>
                </a:solidFill>
                <a:latin typeface="Verdana"/>
                <a:cs typeface="Verdana"/>
              </a:rPr>
              <a:t>Pedagogis)</a:t>
            </a:r>
            <a:r>
              <a:rPr sz="2775" spc="75" dirty="0">
                <a:solidFill>
                  <a:srgbClr val="001F5F"/>
                </a:solidFill>
                <a:latin typeface="Verdana"/>
                <a:cs typeface="Verdana"/>
              </a:rPr>
              <a:t> </a:t>
            </a:r>
            <a:r>
              <a:rPr sz="2775" dirty="0">
                <a:solidFill>
                  <a:srgbClr val="001F5F"/>
                </a:solidFill>
                <a:latin typeface="Verdana"/>
                <a:cs typeface="Verdana"/>
              </a:rPr>
              <a:t>berkenaan</a:t>
            </a:r>
            <a:r>
              <a:rPr sz="2775" spc="83" dirty="0">
                <a:solidFill>
                  <a:srgbClr val="001F5F"/>
                </a:solidFill>
                <a:latin typeface="Verdana"/>
                <a:cs typeface="Verdana"/>
              </a:rPr>
              <a:t> </a:t>
            </a:r>
            <a:r>
              <a:rPr sz="2775" spc="98" dirty="0">
                <a:solidFill>
                  <a:srgbClr val="001F5F"/>
                </a:solidFill>
                <a:latin typeface="Verdana"/>
                <a:cs typeface="Verdana"/>
              </a:rPr>
              <a:t>dengan</a:t>
            </a:r>
            <a:r>
              <a:rPr sz="2775" spc="105" dirty="0">
                <a:solidFill>
                  <a:srgbClr val="001F5F"/>
                </a:solidFill>
                <a:latin typeface="Verdana"/>
                <a:cs typeface="Verdana"/>
              </a:rPr>
              <a:t> </a:t>
            </a:r>
            <a:r>
              <a:rPr sz="2775" spc="-15" dirty="0">
                <a:solidFill>
                  <a:srgbClr val="001F5F"/>
                </a:solidFill>
                <a:latin typeface="Verdana"/>
                <a:cs typeface="Verdana"/>
              </a:rPr>
              <a:t>pemilihan</a:t>
            </a:r>
            <a:endParaRPr sz="2775">
              <a:latin typeface="Verdana"/>
              <a:cs typeface="Verdana"/>
            </a:endParaRPr>
          </a:p>
          <a:p>
            <a:pPr marL="19050" marR="7620" algn="just">
              <a:lnSpc>
                <a:spcPct val="100499"/>
              </a:lnSpc>
              <a:spcBef>
                <a:spcPts val="23"/>
              </a:spcBef>
            </a:pPr>
            <a:r>
              <a:rPr sz="2775" dirty="0">
                <a:solidFill>
                  <a:srgbClr val="001F5F"/>
                </a:solidFill>
                <a:latin typeface="Verdana"/>
                <a:cs typeface="Verdana"/>
              </a:rPr>
              <a:t>metode</a:t>
            </a:r>
            <a:r>
              <a:rPr sz="2775" spc="413" dirty="0">
                <a:solidFill>
                  <a:srgbClr val="001F5F"/>
                </a:solidFill>
                <a:latin typeface="Verdana"/>
                <a:cs typeface="Verdana"/>
              </a:rPr>
              <a:t> </a:t>
            </a:r>
            <a:r>
              <a:rPr sz="2775" dirty="0">
                <a:solidFill>
                  <a:srgbClr val="001F5F"/>
                </a:solidFill>
                <a:latin typeface="Verdana"/>
                <a:cs typeface="Verdana"/>
              </a:rPr>
              <a:t>mengajar</a:t>
            </a:r>
            <a:r>
              <a:rPr sz="2775" spc="398" dirty="0">
                <a:solidFill>
                  <a:srgbClr val="001F5F"/>
                </a:solidFill>
                <a:latin typeface="Verdana"/>
                <a:cs typeface="Verdana"/>
              </a:rPr>
              <a:t> </a:t>
            </a:r>
            <a:r>
              <a:rPr sz="2775" dirty="0">
                <a:solidFill>
                  <a:srgbClr val="001F5F"/>
                </a:solidFill>
                <a:latin typeface="Verdana"/>
                <a:cs typeface="Verdana"/>
              </a:rPr>
              <a:t>yang</a:t>
            </a:r>
            <a:r>
              <a:rPr sz="2775" spc="405" dirty="0">
                <a:solidFill>
                  <a:srgbClr val="001F5F"/>
                </a:solidFill>
                <a:latin typeface="Verdana"/>
                <a:cs typeface="Verdana"/>
              </a:rPr>
              <a:t> </a:t>
            </a:r>
            <a:r>
              <a:rPr sz="2775" dirty="0">
                <a:solidFill>
                  <a:srgbClr val="001F5F"/>
                </a:solidFill>
                <a:latin typeface="Verdana"/>
                <a:cs typeface="Verdana"/>
              </a:rPr>
              <a:t>mendorong</a:t>
            </a:r>
            <a:r>
              <a:rPr sz="2775" spc="398" dirty="0">
                <a:solidFill>
                  <a:srgbClr val="001F5F"/>
                </a:solidFill>
                <a:latin typeface="Verdana"/>
                <a:cs typeface="Verdana"/>
              </a:rPr>
              <a:t> </a:t>
            </a:r>
            <a:r>
              <a:rPr sz="2775" spc="-30" dirty="0">
                <a:solidFill>
                  <a:srgbClr val="001F5F"/>
                </a:solidFill>
                <a:latin typeface="Verdana"/>
                <a:cs typeface="Verdana"/>
              </a:rPr>
              <a:t>siswa</a:t>
            </a:r>
            <a:r>
              <a:rPr sz="2775" spc="405" dirty="0">
                <a:solidFill>
                  <a:srgbClr val="001F5F"/>
                </a:solidFill>
                <a:latin typeface="Verdana"/>
                <a:cs typeface="Verdana"/>
              </a:rPr>
              <a:t> </a:t>
            </a:r>
            <a:r>
              <a:rPr sz="2775" spc="-60" dirty="0">
                <a:solidFill>
                  <a:srgbClr val="001F5F"/>
                </a:solidFill>
                <a:latin typeface="Verdana"/>
                <a:cs typeface="Verdana"/>
              </a:rPr>
              <a:t>untuk </a:t>
            </a:r>
            <a:r>
              <a:rPr sz="2775" spc="-75" dirty="0">
                <a:solidFill>
                  <a:srgbClr val="001F5F"/>
                </a:solidFill>
                <a:latin typeface="Verdana"/>
                <a:cs typeface="Verdana"/>
              </a:rPr>
              <a:t>terlibat</a:t>
            </a:r>
            <a:r>
              <a:rPr sz="2775" spc="-195" dirty="0">
                <a:solidFill>
                  <a:srgbClr val="001F5F"/>
                </a:solidFill>
                <a:latin typeface="Verdana"/>
                <a:cs typeface="Verdana"/>
              </a:rPr>
              <a:t> </a:t>
            </a:r>
            <a:r>
              <a:rPr sz="2775" spc="-90" dirty="0">
                <a:solidFill>
                  <a:srgbClr val="001F5F"/>
                </a:solidFill>
                <a:latin typeface="Verdana"/>
                <a:cs typeface="Verdana"/>
              </a:rPr>
              <a:t>aktif</a:t>
            </a:r>
            <a:r>
              <a:rPr sz="2775" spc="-217" dirty="0">
                <a:solidFill>
                  <a:srgbClr val="001F5F"/>
                </a:solidFill>
                <a:latin typeface="Verdana"/>
                <a:cs typeface="Verdana"/>
              </a:rPr>
              <a:t> </a:t>
            </a:r>
            <a:r>
              <a:rPr sz="2775" spc="83" dirty="0">
                <a:solidFill>
                  <a:srgbClr val="001F5F"/>
                </a:solidFill>
                <a:latin typeface="Verdana"/>
                <a:cs typeface="Verdana"/>
              </a:rPr>
              <a:t>dalam</a:t>
            </a:r>
            <a:r>
              <a:rPr sz="2775" spc="-195" dirty="0">
                <a:solidFill>
                  <a:srgbClr val="001F5F"/>
                </a:solidFill>
                <a:latin typeface="Verdana"/>
                <a:cs typeface="Verdana"/>
              </a:rPr>
              <a:t> </a:t>
            </a:r>
            <a:r>
              <a:rPr sz="2775" spc="-105" dirty="0">
                <a:solidFill>
                  <a:srgbClr val="001F5F"/>
                </a:solidFill>
                <a:latin typeface="Verdana"/>
                <a:cs typeface="Verdana"/>
              </a:rPr>
              <a:t>proses</a:t>
            </a:r>
            <a:r>
              <a:rPr sz="2775" spc="-158" dirty="0">
                <a:solidFill>
                  <a:srgbClr val="001F5F"/>
                </a:solidFill>
                <a:latin typeface="Verdana"/>
                <a:cs typeface="Verdana"/>
              </a:rPr>
              <a:t> </a:t>
            </a:r>
            <a:r>
              <a:rPr sz="2775" spc="-15" dirty="0">
                <a:solidFill>
                  <a:srgbClr val="001F5F"/>
                </a:solidFill>
                <a:latin typeface="Verdana"/>
                <a:cs typeface="Verdana"/>
              </a:rPr>
              <a:t>belajar.</a:t>
            </a:r>
            <a:endParaRPr sz="2775">
              <a:latin typeface="Verdana"/>
              <a:cs typeface="Verdana"/>
            </a:endParaRPr>
          </a:p>
          <a:p>
            <a:pPr marL="19050" algn="just">
              <a:spcBef>
                <a:spcPts val="75"/>
              </a:spcBef>
            </a:pPr>
            <a:r>
              <a:rPr sz="3150" b="1" i="1" spc="-248" dirty="0">
                <a:solidFill>
                  <a:srgbClr val="001F5F"/>
                </a:solidFill>
                <a:latin typeface="Verdana"/>
                <a:cs typeface="Verdana"/>
              </a:rPr>
              <a:t>Leveraging</a:t>
            </a:r>
            <a:r>
              <a:rPr sz="3150" b="1" i="1" spc="-150" dirty="0">
                <a:solidFill>
                  <a:srgbClr val="001F5F"/>
                </a:solidFill>
                <a:latin typeface="Verdana"/>
                <a:cs typeface="Verdana"/>
              </a:rPr>
              <a:t> </a:t>
            </a:r>
            <a:r>
              <a:rPr sz="3150" b="1" i="1" spc="-45" dirty="0">
                <a:solidFill>
                  <a:srgbClr val="001F5F"/>
                </a:solidFill>
                <a:latin typeface="Verdana"/>
                <a:cs typeface="Verdana"/>
              </a:rPr>
              <a:t>Digital</a:t>
            </a:r>
            <a:endParaRPr sz="3150">
              <a:latin typeface="Verdana"/>
              <a:cs typeface="Verdana"/>
            </a:endParaRPr>
          </a:p>
          <a:p>
            <a:pPr marL="19050" algn="just">
              <a:spcBef>
                <a:spcPts val="15"/>
              </a:spcBef>
            </a:pPr>
            <a:r>
              <a:rPr sz="2775" dirty="0">
                <a:solidFill>
                  <a:srgbClr val="001F5F"/>
                </a:solidFill>
                <a:latin typeface="Verdana"/>
                <a:cs typeface="Verdana"/>
              </a:rPr>
              <a:t>(Memanfaatkan</a:t>
            </a:r>
            <a:r>
              <a:rPr sz="2775" spc="651" dirty="0">
                <a:solidFill>
                  <a:srgbClr val="001F5F"/>
                </a:solidFill>
                <a:latin typeface="Verdana"/>
                <a:cs typeface="Verdana"/>
              </a:rPr>
              <a:t>  </a:t>
            </a:r>
            <a:r>
              <a:rPr sz="2775" dirty="0">
                <a:solidFill>
                  <a:srgbClr val="001F5F"/>
                </a:solidFill>
                <a:latin typeface="Verdana"/>
                <a:cs typeface="Verdana"/>
              </a:rPr>
              <a:t>Teknologi</a:t>
            </a:r>
            <a:r>
              <a:rPr sz="2775" spc="660" dirty="0">
                <a:solidFill>
                  <a:srgbClr val="001F5F"/>
                </a:solidFill>
                <a:latin typeface="Verdana"/>
                <a:cs typeface="Verdana"/>
              </a:rPr>
              <a:t>  </a:t>
            </a:r>
            <a:r>
              <a:rPr sz="2775" dirty="0">
                <a:solidFill>
                  <a:srgbClr val="001F5F"/>
                </a:solidFill>
                <a:latin typeface="Verdana"/>
                <a:cs typeface="Verdana"/>
              </a:rPr>
              <a:t>Digital)</a:t>
            </a:r>
            <a:r>
              <a:rPr sz="2775" spc="645" dirty="0">
                <a:solidFill>
                  <a:srgbClr val="001F5F"/>
                </a:solidFill>
                <a:latin typeface="Verdana"/>
                <a:cs typeface="Verdana"/>
              </a:rPr>
              <a:t>  </a:t>
            </a:r>
            <a:r>
              <a:rPr sz="2775" spc="-15" dirty="0">
                <a:solidFill>
                  <a:srgbClr val="001F5F"/>
                </a:solidFill>
                <a:latin typeface="Verdana"/>
                <a:cs typeface="Verdana"/>
              </a:rPr>
              <a:t>berkaitan</a:t>
            </a:r>
            <a:endParaRPr sz="2775">
              <a:latin typeface="Verdana"/>
              <a:cs typeface="Verdana"/>
            </a:endParaRPr>
          </a:p>
          <a:p>
            <a:pPr marL="19050" marR="8573" algn="just">
              <a:lnSpc>
                <a:spcPct val="101099"/>
              </a:lnSpc>
            </a:pPr>
            <a:r>
              <a:rPr sz="2775" spc="90" dirty="0">
                <a:solidFill>
                  <a:srgbClr val="001F5F"/>
                </a:solidFill>
                <a:latin typeface="Verdana"/>
                <a:cs typeface="Verdana"/>
              </a:rPr>
              <a:t>dengan</a:t>
            </a:r>
            <a:r>
              <a:rPr sz="2775" spc="323" dirty="0">
                <a:solidFill>
                  <a:srgbClr val="001F5F"/>
                </a:solidFill>
                <a:latin typeface="Verdana"/>
                <a:cs typeface="Verdana"/>
              </a:rPr>
              <a:t>    </a:t>
            </a:r>
            <a:r>
              <a:rPr sz="2775" dirty="0">
                <a:solidFill>
                  <a:srgbClr val="001F5F"/>
                </a:solidFill>
                <a:latin typeface="Verdana"/>
                <a:cs typeface="Verdana"/>
              </a:rPr>
              <a:t>pemanfaatan</a:t>
            </a:r>
            <a:r>
              <a:rPr sz="2775" spc="323" dirty="0">
                <a:solidFill>
                  <a:srgbClr val="001F5F"/>
                </a:solidFill>
                <a:latin typeface="Verdana"/>
                <a:cs typeface="Verdana"/>
              </a:rPr>
              <a:t>    </a:t>
            </a:r>
            <a:r>
              <a:rPr sz="2775" spc="113" dirty="0">
                <a:solidFill>
                  <a:srgbClr val="001F5F"/>
                </a:solidFill>
                <a:latin typeface="Verdana"/>
                <a:cs typeface="Verdana"/>
              </a:rPr>
              <a:t>dan</a:t>
            </a:r>
            <a:r>
              <a:rPr sz="2775" spc="323" dirty="0">
                <a:solidFill>
                  <a:srgbClr val="001F5F"/>
                </a:solidFill>
                <a:latin typeface="Verdana"/>
                <a:cs typeface="Verdana"/>
              </a:rPr>
              <a:t>    </a:t>
            </a:r>
            <a:r>
              <a:rPr sz="2775" spc="68" dirty="0">
                <a:solidFill>
                  <a:srgbClr val="001F5F"/>
                </a:solidFill>
                <a:latin typeface="Verdana"/>
                <a:cs typeface="Verdana"/>
              </a:rPr>
              <a:t>penggunaan </a:t>
            </a:r>
            <a:r>
              <a:rPr sz="2775" dirty="0">
                <a:solidFill>
                  <a:srgbClr val="001F5F"/>
                </a:solidFill>
                <a:latin typeface="Verdana"/>
                <a:cs typeface="Verdana"/>
              </a:rPr>
              <a:t>teknologi</a:t>
            </a:r>
            <a:r>
              <a:rPr sz="2775" spc="420" dirty="0">
                <a:solidFill>
                  <a:srgbClr val="001F5F"/>
                </a:solidFill>
                <a:latin typeface="Verdana"/>
                <a:cs typeface="Verdana"/>
              </a:rPr>
              <a:t>   </a:t>
            </a:r>
            <a:r>
              <a:rPr sz="2775" dirty="0">
                <a:solidFill>
                  <a:srgbClr val="001F5F"/>
                </a:solidFill>
                <a:latin typeface="Verdana"/>
                <a:cs typeface="Verdana"/>
              </a:rPr>
              <a:t>untuk</a:t>
            </a:r>
            <a:r>
              <a:rPr sz="2775" spc="428" dirty="0">
                <a:solidFill>
                  <a:srgbClr val="001F5F"/>
                </a:solidFill>
                <a:latin typeface="Verdana"/>
                <a:cs typeface="Verdana"/>
              </a:rPr>
              <a:t>   </a:t>
            </a:r>
            <a:r>
              <a:rPr sz="2775" dirty="0">
                <a:solidFill>
                  <a:srgbClr val="001F5F"/>
                </a:solidFill>
                <a:latin typeface="Verdana"/>
                <a:cs typeface="Verdana"/>
              </a:rPr>
              <a:t>memperluas</a:t>
            </a:r>
            <a:r>
              <a:rPr sz="2775" spc="428" dirty="0">
                <a:solidFill>
                  <a:srgbClr val="001F5F"/>
                </a:solidFill>
                <a:latin typeface="Verdana"/>
                <a:cs typeface="Verdana"/>
              </a:rPr>
              <a:t>   </a:t>
            </a:r>
            <a:r>
              <a:rPr sz="2775" dirty="0">
                <a:solidFill>
                  <a:srgbClr val="001F5F"/>
                </a:solidFill>
                <a:latin typeface="Verdana"/>
                <a:cs typeface="Verdana"/>
              </a:rPr>
              <a:t>akses</a:t>
            </a:r>
            <a:r>
              <a:rPr sz="2775" spc="428" dirty="0">
                <a:solidFill>
                  <a:srgbClr val="001F5F"/>
                </a:solidFill>
                <a:latin typeface="Verdana"/>
                <a:cs typeface="Verdana"/>
              </a:rPr>
              <a:t>   </a:t>
            </a:r>
            <a:r>
              <a:rPr sz="2775" spc="75" dirty="0">
                <a:solidFill>
                  <a:srgbClr val="001F5F"/>
                </a:solidFill>
                <a:latin typeface="Verdana"/>
                <a:cs typeface="Verdana"/>
              </a:rPr>
              <a:t>dan </a:t>
            </a:r>
            <a:r>
              <a:rPr sz="2775" spc="-38" dirty="0">
                <a:solidFill>
                  <a:srgbClr val="001F5F"/>
                </a:solidFill>
                <a:latin typeface="Verdana"/>
                <a:cs typeface="Verdana"/>
              </a:rPr>
              <a:t>meningkatkan</a:t>
            </a:r>
            <a:r>
              <a:rPr sz="2775" spc="-180" dirty="0">
                <a:solidFill>
                  <a:srgbClr val="001F5F"/>
                </a:solidFill>
                <a:latin typeface="Verdana"/>
                <a:cs typeface="Verdana"/>
              </a:rPr>
              <a:t> </a:t>
            </a:r>
            <a:r>
              <a:rPr sz="2775" spc="-105" dirty="0">
                <a:solidFill>
                  <a:srgbClr val="001F5F"/>
                </a:solidFill>
                <a:latin typeface="Verdana"/>
                <a:cs typeface="Verdana"/>
              </a:rPr>
              <a:t>kualitas</a:t>
            </a:r>
            <a:r>
              <a:rPr sz="2775" spc="-171" dirty="0">
                <a:solidFill>
                  <a:srgbClr val="001F5F"/>
                </a:solidFill>
                <a:latin typeface="Verdana"/>
                <a:cs typeface="Verdana"/>
              </a:rPr>
              <a:t> </a:t>
            </a:r>
            <a:r>
              <a:rPr sz="2775" spc="-15" dirty="0">
                <a:solidFill>
                  <a:srgbClr val="001F5F"/>
                </a:solidFill>
                <a:latin typeface="Verdana"/>
                <a:cs typeface="Verdana"/>
              </a:rPr>
              <a:t>pembelajaran</a:t>
            </a:r>
            <a:r>
              <a:rPr sz="1950" spc="-15" dirty="0">
                <a:solidFill>
                  <a:srgbClr val="001F5F"/>
                </a:solidFill>
                <a:latin typeface="Verdana"/>
                <a:cs typeface="Verdana"/>
              </a:rPr>
              <a:t>.</a:t>
            </a:r>
            <a:endParaRPr sz="1950">
              <a:latin typeface="Verdana"/>
              <a:cs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372BD-270A-FB79-C030-641C6FE4AE20}"/>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8BBD57A-E096-D7DB-F3EC-430CBFF0F2CB}"/>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A56853A3-4B06-436A-C3B5-CB25B9E85F94}"/>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E55E8C02-2C93-7DBA-1AB1-6C22FCAE9296}"/>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13E4D399-45BA-4DFF-A066-ED6F40CDDEAF}"/>
                </a:ext>
              </a:extLst>
            </p:cNvPr>
            <p:cNvPicPr/>
            <p:nvPr/>
          </p:nvPicPr>
          <p:blipFill>
            <a:blip r:embed="rId4"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69E3CB02-9405-157C-AAF9-D65A93BC683A}"/>
                </a:ext>
              </a:extLst>
            </p:cNvPr>
            <p:cNvPicPr/>
            <p:nvPr/>
          </p:nvPicPr>
          <p:blipFill>
            <a:blip r:embed="rId5"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14CE98E4-C970-2723-AF18-7050AA7755A2}"/>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DD342FCA-489C-A1FB-C44E-757A231172A9}"/>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BD7611FF-16DF-CCFC-BAB2-4B5FABAA83BB}"/>
              </a:ext>
            </a:extLst>
          </p:cNvPr>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D00DF13E-7BF4-EF6D-1370-A876825FD015}"/>
              </a:ext>
            </a:extLst>
          </p:cNvPr>
          <p:cNvSpPr txBox="1"/>
          <p:nvPr/>
        </p:nvSpPr>
        <p:spPr>
          <a:xfrm>
            <a:off x="2971800" y="1000487"/>
            <a:ext cx="12039600" cy="830997"/>
          </a:xfrm>
          <a:prstGeom prst="rect">
            <a:avLst/>
          </a:prstGeom>
          <a:noFill/>
        </p:spPr>
        <p:txBody>
          <a:bodyPr wrap="square">
            <a:spAutoFit/>
          </a:bodyPr>
          <a:lstStyle/>
          <a:p>
            <a:r>
              <a:rPr lang="en-US" sz="4800" b="1" spc="-10" dirty="0" err="1">
                <a:solidFill>
                  <a:srgbClr val="000000"/>
                </a:solidFill>
              </a:rPr>
              <a:t>Kerangka</a:t>
            </a:r>
            <a:r>
              <a:rPr lang="en-US" sz="4800" b="1" spc="-10" dirty="0">
                <a:solidFill>
                  <a:srgbClr val="000000"/>
                </a:solidFill>
              </a:rPr>
              <a:t> </a:t>
            </a:r>
            <a:r>
              <a:rPr lang="en-US" sz="4800" b="1" spc="-10" dirty="0" err="1">
                <a:solidFill>
                  <a:srgbClr val="000000"/>
                </a:solidFill>
              </a:rPr>
              <a:t>Kerja</a:t>
            </a:r>
            <a:r>
              <a:rPr lang="en-US" sz="4800" b="1" spc="-10" dirty="0">
                <a:solidFill>
                  <a:srgbClr val="000000"/>
                </a:solidFill>
              </a:rPr>
              <a:t> </a:t>
            </a:r>
            <a:r>
              <a:rPr lang="en-US" sz="4800" b="1" spc="-10" dirty="0" err="1">
                <a:solidFill>
                  <a:srgbClr val="000000"/>
                </a:solidFill>
              </a:rPr>
              <a:t>Pembelajaran</a:t>
            </a:r>
            <a:r>
              <a:rPr lang="en-US" sz="4800" b="1" spc="-10" dirty="0">
                <a:solidFill>
                  <a:srgbClr val="000000"/>
                </a:solidFill>
              </a:rPr>
              <a:t> </a:t>
            </a:r>
            <a:r>
              <a:rPr lang="en-US" sz="4800" b="1" spc="-10" dirty="0" err="1">
                <a:solidFill>
                  <a:srgbClr val="000000"/>
                </a:solidFill>
              </a:rPr>
              <a:t>Mendalam</a:t>
            </a:r>
            <a:endParaRPr lang="id-ID" sz="4800" b="1" dirty="0"/>
          </a:p>
        </p:txBody>
      </p:sp>
      <p:pic>
        <p:nvPicPr>
          <p:cNvPr id="11" name="Gambar 10">
            <a:extLst>
              <a:ext uri="{FF2B5EF4-FFF2-40B4-BE49-F238E27FC236}">
                <a16:creationId xmlns:a16="http://schemas.microsoft.com/office/drawing/2014/main" id="{6D87BCC1-DCC0-6048-E15B-78C8043E2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7000" y="2704544"/>
            <a:ext cx="6506930" cy="6261165"/>
          </a:xfrm>
          <a:prstGeom prst="rect">
            <a:avLst/>
          </a:prstGeom>
        </p:spPr>
      </p:pic>
      <p:pic>
        <p:nvPicPr>
          <p:cNvPr id="13" name="Gambar 12" descr="Sebuah gambar berisi teks, lingkaran, Font, Grafis&#10;&#10;Konten yang dihasilkan AI mungkin salah.">
            <a:extLst>
              <a:ext uri="{FF2B5EF4-FFF2-40B4-BE49-F238E27FC236}">
                <a16:creationId xmlns:a16="http://schemas.microsoft.com/office/drawing/2014/main" id="{C5F6ECC0-2CFB-6D2D-A58B-08FBA85B28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450" y="2730954"/>
            <a:ext cx="6251575" cy="6381045"/>
          </a:xfrm>
          <a:prstGeom prst="rect">
            <a:avLst/>
          </a:prstGeom>
        </p:spPr>
      </p:pic>
      <p:sp>
        <p:nvSpPr>
          <p:cNvPr id="16" name="Kotak Teks 15">
            <a:extLst>
              <a:ext uri="{FF2B5EF4-FFF2-40B4-BE49-F238E27FC236}">
                <a16:creationId xmlns:a16="http://schemas.microsoft.com/office/drawing/2014/main" id="{D39AF575-B1C1-0910-61B1-1261BA14F2C0}"/>
              </a:ext>
            </a:extLst>
          </p:cNvPr>
          <p:cNvSpPr txBox="1"/>
          <p:nvPr/>
        </p:nvSpPr>
        <p:spPr>
          <a:xfrm>
            <a:off x="270782" y="9267183"/>
            <a:ext cx="9144000" cy="369332"/>
          </a:xfrm>
          <a:prstGeom prst="rect">
            <a:avLst/>
          </a:prstGeom>
          <a:noFill/>
        </p:spPr>
        <p:txBody>
          <a:bodyPr wrap="square">
            <a:spAutoFit/>
          </a:bodyPr>
          <a:lstStyle/>
          <a:p>
            <a:r>
              <a:rPr lang="id-ID" dirty="0" err="1"/>
              <a:t>https</a:t>
            </a:r>
            <a:r>
              <a:rPr lang="id-ID" dirty="0"/>
              <a:t>://</a:t>
            </a:r>
            <a:r>
              <a:rPr lang="id-ID" dirty="0" err="1"/>
              <a:t>michaelfullan.ca</a:t>
            </a:r>
            <a:r>
              <a:rPr lang="id-ID" dirty="0"/>
              <a:t>/</a:t>
            </a:r>
            <a:r>
              <a:rPr lang="id-ID" dirty="0" err="1"/>
              <a:t>books</a:t>
            </a:r>
            <a:r>
              <a:rPr lang="id-ID" dirty="0"/>
              <a:t>/</a:t>
            </a:r>
            <a:r>
              <a:rPr lang="id-ID" dirty="0" err="1"/>
              <a:t>deep-learning-engage-the-world-change-the-world</a:t>
            </a:r>
            <a:r>
              <a:rPr lang="id-ID" dirty="0"/>
              <a:t>/</a:t>
            </a:r>
          </a:p>
        </p:txBody>
      </p:sp>
      <p:sp>
        <p:nvSpPr>
          <p:cNvPr id="10" name="Panah Kanan 9">
            <a:extLst>
              <a:ext uri="{FF2B5EF4-FFF2-40B4-BE49-F238E27FC236}">
                <a16:creationId xmlns:a16="http://schemas.microsoft.com/office/drawing/2014/main" id="{3487C4B2-7887-29BC-D0EB-B0E0B6054A57}"/>
              </a:ext>
            </a:extLst>
          </p:cNvPr>
          <p:cNvSpPr/>
          <p:nvPr/>
        </p:nvSpPr>
        <p:spPr>
          <a:xfrm>
            <a:off x="7624763" y="4729163"/>
            <a:ext cx="2209800" cy="2438400"/>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Kotak Teks 14">
            <a:extLst>
              <a:ext uri="{FF2B5EF4-FFF2-40B4-BE49-F238E27FC236}">
                <a16:creationId xmlns:a16="http://schemas.microsoft.com/office/drawing/2014/main" id="{7D96A7DE-F80F-3283-EC4E-5999820D0642}"/>
              </a:ext>
            </a:extLst>
          </p:cNvPr>
          <p:cNvSpPr txBox="1"/>
          <p:nvPr/>
        </p:nvSpPr>
        <p:spPr>
          <a:xfrm>
            <a:off x="1814512" y="8965112"/>
            <a:ext cx="9144000" cy="369332"/>
          </a:xfrm>
          <a:prstGeom prst="rect">
            <a:avLst/>
          </a:prstGeom>
          <a:noFill/>
        </p:spPr>
        <p:txBody>
          <a:bodyPr wrap="square">
            <a:spAutoFit/>
          </a:bodyPr>
          <a:lstStyle/>
          <a:p>
            <a:r>
              <a:rPr lang="id-ID" sz="1800" dirty="0" err="1">
                <a:solidFill>
                  <a:schemeClr val="tx1"/>
                </a:solidFill>
                <a:highlight>
                  <a:srgbClr val="00FFFF"/>
                </a:highlight>
              </a:rPr>
              <a:t>Deep</a:t>
            </a:r>
            <a:r>
              <a:rPr lang="id-ID" sz="1800" dirty="0">
                <a:solidFill>
                  <a:schemeClr val="tx1"/>
                </a:solidFill>
                <a:highlight>
                  <a:srgbClr val="00FFFF"/>
                </a:highlight>
              </a:rPr>
              <a:t> </a:t>
            </a:r>
            <a:r>
              <a:rPr lang="id-ID" sz="1800" dirty="0" err="1">
                <a:solidFill>
                  <a:schemeClr val="tx1"/>
                </a:solidFill>
                <a:highlight>
                  <a:srgbClr val="00FFFF"/>
                </a:highlight>
              </a:rPr>
              <a:t>Learning</a:t>
            </a:r>
            <a:r>
              <a:rPr lang="id-ID" sz="1800" dirty="0">
                <a:solidFill>
                  <a:schemeClr val="tx1"/>
                </a:solidFill>
                <a:highlight>
                  <a:srgbClr val="00FFFF"/>
                </a:highlight>
              </a:rPr>
              <a:t> </a:t>
            </a:r>
            <a:r>
              <a:rPr lang="id-ID" sz="1800" dirty="0">
                <a:solidFill>
                  <a:schemeClr val="tx1"/>
                </a:solidFill>
                <a:highlight>
                  <a:srgbClr val="00FFFF"/>
                </a:highlight>
                <a:sym typeface="Wingdings" pitchFamily="2" charset="2"/>
              </a:rPr>
              <a:t> </a:t>
            </a:r>
            <a:r>
              <a:rPr lang="id-ID" sz="1800" dirty="0">
                <a:solidFill>
                  <a:schemeClr val="tx1"/>
                </a:solidFill>
                <a:highlight>
                  <a:srgbClr val="00FFFF"/>
                </a:highlight>
              </a:rPr>
              <a:t>6 C Global </a:t>
            </a:r>
            <a:r>
              <a:rPr lang="id-ID" sz="1800" dirty="0" err="1">
                <a:solidFill>
                  <a:schemeClr val="tx1"/>
                </a:solidFill>
                <a:highlight>
                  <a:srgbClr val="00FFFF"/>
                </a:highlight>
              </a:rPr>
              <a:t>Compentencies</a:t>
            </a:r>
            <a:r>
              <a:rPr lang="id-ID" sz="1800" dirty="0">
                <a:solidFill>
                  <a:schemeClr val="tx1"/>
                </a:solidFill>
                <a:highlight>
                  <a:srgbClr val="00FFFF"/>
                </a:highlight>
              </a:rPr>
              <a:t> </a:t>
            </a:r>
          </a:p>
        </p:txBody>
      </p:sp>
    </p:spTree>
    <p:extLst>
      <p:ext uri="{BB962C8B-B14F-4D97-AF65-F5344CB8AC3E}">
        <p14:creationId xmlns:p14="http://schemas.microsoft.com/office/powerpoint/2010/main" val="76529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AD8AE-CE8C-151F-4255-4407AD3CC0AF}"/>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28C02311-F28A-8971-1636-BE8AB22AC0DA}"/>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B8B80641-CA58-6D35-D991-C400E602ACE3}"/>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80817CB9-CA5D-9DE4-F275-2EF82ECFE933}"/>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3FE82E4F-8F5A-41AD-0497-ABE668E930F0}"/>
                </a:ext>
              </a:extLst>
            </p:cNvPr>
            <p:cNvPicPr/>
            <p:nvPr/>
          </p:nvPicPr>
          <p:blipFill>
            <a:blip r:embed="rId4"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FF933C79-299D-52BE-23C0-FE42423CB0A2}"/>
                </a:ext>
              </a:extLst>
            </p:cNvPr>
            <p:cNvPicPr/>
            <p:nvPr/>
          </p:nvPicPr>
          <p:blipFill>
            <a:blip r:embed="rId5"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7E4933D5-A10E-69FD-429A-A272C49E6599}"/>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21D530FF-B761-A70D-54B8-B35AB3780A85}"/>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136C48B8-070C-40BE-A552-E0D96D2036E8}"/>
              </a:ext>
            </a:extLst>
          </p:cNvPr>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F21BDDF8-029F-2A61-8097-EF9E532C68D8}"/>
              </a:ext>
            </a:extLst>
          </p:cNvPr>
          <p:cNvSpPr txBox="1"/>
          <p:nvPr/>
        </p:nvSpPr>
        <p:spPr>
          <a:xfrm>
            <a:off x="2971800" y="1000487"/>
            <a:ext cx="12039600" cy="830997"/>
          </a:xfrm>
          <a:prstGeom prst="rect">
            <a:avLst/>
          </a:prstGeom>
          <a:noFill/>
        </p:spPr>
        <p:txBody>
          <a:bodyPr wrap="square">
            <a:spAutoFit/>
          </a:bodyPr>
          <a:lstStyle/>
          <a:p>
            <a:r>
              <a:rPr lang="en-US" sz="4800" b="1" spc="-10" dirty="0" err="1">
                <a:solidFill>
                  <a:srgbClr val="000000"/>
                </a:solidFill>
              </a:rPr>
              <a:t>Kerangka</a:t>
            </a:r>
            <a:r>
              <a:rPr lang="en-US" sz="4800" b="1" spc="-10" dirty="0">
                <a:solidFill>
                  <a:srgbClr val="000000"/>
                </a:solidFill>
              </a:rPr>
              <a:t> </a:t>
            </a:r>
            <a:r>
              <a:rPr lang="en-US" sz="4800" b="1" spc="-10" dirty="0" err="1">
                <a:solidFill>
                  <a:srgbClr val="000000"/>
                </a:solidFill>
              </a:rPr>
              <a:t>Kerja</a:t>
            </a:r>
            <a:r>
              <a:rPr lang="en-US" sz="4800" b="1" spc="-10" dirty="0">
                <a:solidFill>
                  <a:srgbClr val="000000"/>
                </a:solidFill>
              </a:rPr>
              <a:t> </a:t>
            </a:r>
            <a:r>
              <a:rPr lang="en-US" sz="4800" b="1" spc="-10" dirty="0" err="1">
                <a:solidFill>
                  <a:srgbClr val="000000"/>
                </a:solidFill>
              </a:rPr>
              <a:t>Pembelajaran</a:t>
            </a:r>
            <a:r>
              <a:rPr lang="en-US" sz="4800" b="1" spc="-10" dirty="0">
                <a:solidFill>
                  <a:srgbClr val="000000"/>
                </a:solidFill>
              </a:rPr>
              <a:t> </a:t>
            </a:r>
            <a:r>
              <a:rPr lang="en-US" sz="4800" b="1" spc="-10" dirty="0" err="1">
                <a:solidFill>
                  <a:srgbClr val="000000"/>
                </a:solidFill>
              </a:rPr>
              <a:t>Mendalam</a:t>
            </a:r>
            <a:endParaRPr lang="id-ID" sz="4800" b="1" dirty="0"/>
          </a:p>
        </p:txBody>
      </p:sp>
      <p:pic>
        <p:nvPicPr>
          <p:cNvPr id="11" name="Gambar 10">
            <a:extLst>
              <a:ext uri="{FF2B5EF4-FFF2-40B4-BE49-F238E27FC236}">
                <a16:creationId xmlns:a16="http://schemas.microsoft.com/office/drawing/2014/main" id="{DBEE17BB-C0E7-3B6E-A19D-A4360C691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1" y="3115037"/>
            <a:ext cx="4721388" cy="4543063"/>
          </a:xfrm>
          <a:prstGeom prst="rect">
            <a:avLst/>
          </a:prstGeom>
        </p:spPr>
      </p:pic>
      <p:sp>
        <p:nvSpPr>
          <p:cNvPr id="16" name="Kotak Teks 15">
            <a:extLst>
              <a:ext uri="{FF2B5EF4-FFF2-40B4-BE49-F238E27FC236}">
                <a16:creationId xmlns:a16="http://schemas.microsoft.com/office/drawing/2014/main" id="{28713271-4349-204C-2728-1284B75B49C1}"/>
              </a:ext>
            </a:extLst>
          </p:cNvPr>
          <p:cNvSpPr txBox="1"/>
          <p:nvPr/>
        </p:nvSpPr>
        <p:spPr>
          <a:xfrm>
            <a:off x="5334000" y="4184303"/>
            <a:ext cx="13126797" cy="1384995"/>
          </a:xfrm>
          <a:prstGeom prst="rect">
            <a:avLst/>
          </a:prstGeom>
          <a:noFill/>
        </p:spPr>
        <p:txBody>
          <a:bodyPr wrap="square">
            <a:spAutoFit/>
          </a:bodyPr>
          <a:lstStyle/>
          <a:p>
            <a:endParaRPr lang="id-ID" sz="2800" dirty="0">
              <a:solidFill>
                <a:schemeClr val="tx1"/>
              </a:solidFill>
              <a:highlight>
                <a:srgbClr val="00FFFF"/>
              </a:highlight>
            </a:endParaRPr>
          </a:p>
          <a:p>
            <a:r>
              <a:rPr lang="id-ID" sz="2800" dirty="0">
                <a:solidFill>
                  <a:schemeClr val="tx1"/>
                </a:solidFill>
                <a:highlight>
                  <a:srgbClr val="00FFFF"/>
                </a:highlight>
              </a:rPr>
              <a:t>Pembelajaran Mendalam </a:t>
            </a:r>
            <a:r>
              <a:rPr lang="id-ID" sz="2800" dirty="0">
                <a:solidFill>
                  <a:schemeClr val="tx1"/>
                </a:solidFill>
                <a:highlight>
                  <a:srgbClr val="00FFFF"/>
                </a:highlight>
                <a:sym typeface="Wingdings" pitchFamily="2" charset="2"/>
              </a:rPr>
              <a:t> </a:t>
            </a:r>
            <a:r>
              <a:rPr lang="id-ID" sz="2800" dirty="0">
                <a:solidFill>
                  <a:schemeClr val="tx1"/>
                </a:solidFill>
                <a:highlight>
                  <a:srgbClr val="00FFFF"/>
                </a:highlight>
              </a:rPr>
              <a:t>8 DPL </a:t>
            </a:r>
          </a:p>
          <a:p>
            <a:r>
              <a:rPr lang="id-ID" sz="2800" dirty="0">
                <a:solidFill>
                  <a:schemeClr val="tx1"/>
                </a:solidFill>
                <a:highlight>
                  <a:srgbClr val="00FFFF"/>
                </a:highlight>
              </a:rPr>
              <a:t>=3 Prinsip Pembelajaran + 3 Pengalaman Belajar + 4 Kerangka Pembelajaran</a:t>
            </a:r>
          </a:p>
        </p:txBody>
      </p:sp>
    </p:spTree>
    <p:extLst>
      <p:ext uri="{BB962C8B-B14F-4D97-AF65-F5344CB8AC3E}">
        <p14:creationId xmlns:p14="http://schemas.microsoft.com/office/powerpoint/2010/main" val="1366719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2641A-1792-BBA4-0E15-8A0EE5CD6C19}"/>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63747E9-6353-AE21-1ABF-10792A2C3502}"/>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E9B637F6-C9BD-F8F3-90B1-40935BC36267}"/>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CBF898D2-2BD9-D98C-3A34-EA5611EA9CA1}"/>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6435EC6B-50FE-D6DB-C84C-06ED56FCB85C}"/>
                </a:ext>
              </a:extLst>
            </p:cNvPr>
            <p:cNvPicPr/>
            <p:nvPr/>
          </p:nvPicPr>
          <p:blipFill>
            <a:blip r:embed="rId4"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0B9B7DB9-B1D2-30A2-5AB7-2D9F82B02E26}"/>
                </a:ext>
              </a:extLst>
            </p:cNvPr>
            <p:cNvPicPr/>
            <p:nvPr/>
          </p:nvPicPr>
          <p:blipFill>
            <a:blip r:embed="rId5"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69BF48E2-DF7E-AF5A-604A-CABBD539970B}"/>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8F2209CC-2BDC-32EA-FC98-2C06BD0E5388}"/>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D02B11F4-3B9E-055B-559C-E0AE158B56E5}"/>
              </a:ext>
            </a:extLst>
          </p:cNvPr>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F33C799D-FF07-8AC8-784A-2AD017151EA1}"/>
              </a:ext>
            </a:extLst>
          </p:cNvPr>
          <p:cNvSpPr txBox="1"/>
          <p:nvPr/>
        </p:nvSpPr>
        <p:spPr>
          <a:xfrm>
            <a:off x="2971800" y="1000487"/>
            <a:ext cx="12039600" cy="1569660"/>
          </a:xfrm>
          <a:prstGeom prst="rect">
            <a:avLst/>
          </a:prstGeom>
          <a:noFill/>
        </p:spPr>
        <p:txBody>
          <a:bodyPr wrap="square">
            <a:spAutoFit/>
          </a:bodyPr>
          <a:lstStyle/>
          <a:p>
            <a:r>
              <a:rPr lang="en-US" sz="4800" b="1" spc="-10" dirty="0" err="1">
                <a:solidFill>
                  <a:srgbClr val="000000"/>
                </a:solidFill>
              </a:rPr>
              <a:t>Kerangka</a:t>
            </a:r>
            <a:r>
              <a:rPr lang="en-US" sz="4800" b="1" spc="-10" dirty="0">
                <a:solidFill>
                  <a:srgbClr val="000000"/>
                </a:solidFill>
              </a:rPr>
              <a:t> </a:t>
            </a:r>
            <a:r>
              <a:rPr lang="en-US" sz="4800" b="1" spc="-10" dirty="0" err="1">
                <a:solidFill>
                  <a:srgbClr val="000000"/>
                </a:solidFill>
              </a:rPr>
              <a:t>Kerja</a:t>
            </a:r>
            <a:r>
              <a:rPr lang="en-US" sz="4800" b="1" spc="-10" dirty="0">
                <a:solidFill>
                  <a:srgbClr val="000000"/>
                </a:solidFill>
              </a:rPr>
              <a:t> SIT</a:t>
            </a:r>
          </a:p>
          <a:p>
            <a:r>
              <a:rPr lang="en-US" sz="4800" b="1" spc="-10" dirty="0">
                <a:solidFill>
                  <a:srgbClr val="000000"/>
                </a:solidFill>
              </a:rPr>
              <a:t>SIT </a:t>
            </a:r>
            <a:r>
              <a:rPr lang="en-US" sz="4800" b="1" i="1" spc="-10" dirty="0">
                <a:solidFill>
                  <a:srgbClr val="000000"/>
                </a:solidFill>
              </a:rPr>
              <a:t>Framework</a:t>
            </a:r>
            <a:endParaRPr lang="id-ID" sz="4800" b="1" i="1" dirty="0"/>
          </a:p>
        </p:txBody>
      </p:sp>
      <p:pic>
        <p:nvPicPr>
          <p:cNvPr id="12" name="Gambar 11" descr="Sebuah gambar berisi teks, cuplikan layar, Font, nomor&#10;&#10;Konten yang dihasilkan AI mungkin salah.">
            <a:extLst>
              <a:ext uri="{FF2B5EF4-FFF2-40B4-BE49-F238E27FC236}">
                <a16:creationId xmlns:a16="http://schemas.microsoft.com/office/drawing/2014/main" id="{28266F10-A9F2-0869-584D-EAE823A3B5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126" y="2891835"/>
            <a:ext cx="12456733" cy="6250562"/>
          </a:xfrm>
          <a:prstGeom prst="rect">
            <a:avLst/>
          </a:prstGeom>
        </p:spPr>
      </p:pic>
      <p:sp>
        <p:nvSpPr>
          <p:cNvPr id="13" name="Panah Kiri 12">
            <a:extLst>
              <a:ext uri="{FF2B5EF4-FFF2-40B4-BE49-F238E27FC236}">
                <a16:creationId xmlns:a16="http://schemas.microsoft.com/office/drawing/2014/main" id="{31877A7C-B408-349F-8CED-4A8552C60EA1}"/>
              </a:ext>
            </a:extLst>
          </p:cNvPr>
          <p:cNvSpPr/>
          <p:nvPr/>
        </p:nvSpPr>
        <p:spPr>
          <a:xfrm rot="2799730">
            <a:off x="9027931" y="7036497"/>
            <a:ext cx="4273398" cy="1524000"/>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Kotak Teks 15">
            <a:extLst>
              <a:ext uri="{FF2B5EF4-FFF2-40B4-BE49-F238E27FC236}">
                <a16:creationId xmlns:a16="http://schemas.microsoft.com/office/drawing/2014/main" id="{330E20F5-9CCA-7893-CFD9-E3C0455B19DC}"/>
              </a:ext>
            </a:extLst>
          </p:cNvPr>
          <p:cNvSpPr txBox="1"/>
          <p:nvPr/>
        </p:nvSpPr>
        <p:spPr>
          <a:xfrm>
            <a:off x="11811000" y="4551256"/>
            <a:ext cx="6494386" cy="2246769"/>
          </a:xfrm>
          <a:prstGeom prst="rect">
            <a:avLst/>
          </a:prstGeom>
          <a:noFill/>
        </p:spPr>
        <p:txBody>
          <a:bodyPr wrap="square">
            <a:spAutoFit/>
          </a:bodyPr>
          <a:lstStyle/>
          <a:p>
            <a:endParaRPr lang="id-ID" sz="2800" dirty="0">
              <a:solidFill>
                <a:schemeClr val="tx1"/>
              </a:solidFill>
              <a:highlight>
                <a:srgbClr val="00FFFF"/>
              </a:highlight>
            </a:endParaRPr>
          </a:p>
          <a:p>
            <a:r>
              <a:rPr lang="id-ID" sz="2800" dirty="0">
                <a:solidFill>
                  <a:schemeClr val="tx1"/>
                </a:solidFill>
                <a:highlight>
                  <a:srgbClr val="00FFFF"/>
                </a:highlight>
              </a:rPr>
              <a:t>Pembelajaran Mendalam </a:t>
            </a:r>
            <a:r>
              <a:rPr lang="id-ID" sz="2800" dirty="0">
                <a:solidFill>
                  <a:schemeClr val="tx1"/>
                </a:solidFill>
                <a:highlight>
                  <a:srgbClr val="00FFFF"/>
                </a:highlight>
                <a:sym typeface="Wingdings" pitchFamily="2" charset="2"/>
              </a:rPr>
              <a:t> 6</a:t>
            </a:r>
            <a:r>
              <a:rPr lang="id-ID" sz="2800" dirty="0">
                <a:solidFill>
                  <a:schemeClr val="tx1"/>
                </a:solidFill>
                <a:highlight>
                  <a:srgbClr val="00FFFF"/>
                </a:highlight>
              </a:rPr>
              <a:t> DPL IT </a:t>
            </a:r>
          </a:p>
          <a:p>
            <a:r>
              <a:rPr lang="id-ID" sz="2800" dirty="0">
                <a:solidFill>
                  <a:schemeClr val="tx1"/>
                </a:solidFill>
                <a:highlight>
                  <a:srgbClr val="00FFFF"/>
                </a:highlight>
              </a:rPr>
              <a:t>= 3 Prinsip Pembelajaran SIT + </a:t>
            </a:r>
          </a:p>
          <a:p>
            <a:r>
              <a:rPr lang="id-ID" sz="2800" dirty="0">
                <a:solidFill>
                  <a:schemeClr val="tx1"/>
                </a:solidFill>
                <a:highlight>
                  <a:srgbClr val="00FFFF"/>
                </a:highlight>
              </a:rPr>
              <a:t>3 Pengalaman Belajar +</a:t>
            </a:r>
          </a:p>
          <a:p>
            <a:r>
              <a:rPr lang="id-ID" sz="2800" dirty="0">
                <a:solidFill>
                  <a:schemeClr val="tx1"/>
                </a:solidFill>
                <a:highlight>
                  <a:srgbClr val="00FFFF"/>
                </a:highlight>
              </a:rPr>
              <a:t> 4 Kerangka Pembelajaran</a:t>
            </a:r>
          </a:p>
        </p:txBody>
      </p:sp>
    </p:spTree>
    <p:extLst>
      <p:ext uri="{BB962C8B-B14F-4D97-AF65-F5344CB8AC3E}">
        <p14:creationId xmlns:p14="http://schemas.microsoft.com/office/powerpoint/2010/main" val="412535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CFBA1-CBCE-B378-A13B-37579FC41B71}"/>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283B2CE1-A90C-6548-EB49-69C46AD1502F}"/>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2CF31355-06C6-06DA-836B-6AAAF0497C71}"/>
                </a:ext>
              </a:extLst>
            </p:cNvPr>
            <p:cNvPicPr/>
            <p:nvPr/>
          </p:nvPicPr>
          <p:blipFill>
            <a:blip r:embed="rId5"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7A2B2430-713D-475C-122E-37D59152A279}"/>
                </a:ext>
              </a:extLst>
            </p:cNvPr>
            <p:cNvPicPr/>
            <p:nvPr/>
          </p:nvPicPr>
          <p:blipFill>
            <a:blip r:embed="rId6"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56082CC1-137B-8F92-369E-F9EB98D1C989}"/>
                </a:ext>
              </a:extLst>
            </p:cNvPr>
            <p:cNvPicPr/>
            <p:nvPr/>
          </p:nvPicPr>
          <p:blipFill>
            <a:blip r:embed="rId6"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209AC35F-49AD-574C-DBA3-20BEB900C875}"/>
                </a:ext>
              </a:extLst>
            </p:cNvPr>
            <p:cNvPicPr/>
            <p:nvPr/>
          </p:nvPicPr>
          <p:blipFill>
            <a:blip r:embed="rId7"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44D68879-9D29-01C3-1DDE-31A7D45BF5DE}"/>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DFE1CB25-4B52-3A3E-0000-005939319B21}"/>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B257C992-463C-7AD1-58BC-69FB3F7A614B}"/>
              </a:ext>
            </a:extLst>
          </p:cNvPr>
          <p:cNvPicPr/>
          <p:nvPr/>
        </p:nvPicPr>
        <p:blipFill>
          <a:blip r:embed="rId8"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BD42FEA5-4E03-D109-03B7-8D379F5119F5}"/>
              </a:ext>
            </a:extLst>
          </p:cNvPr>
          <p:cNvSpPr txBox="1"/>
          <p:nvPr/>
        </p:nvSpPr>
        <p:spPr>
          <a:xfrm>
            <a:off x="3100069" y="1021615"/>
            <a:ext cx="13106400" cy="830997"/>
          </a:xfrm>
          <a:prstGeom prst="rect">
            <a:avLst/>
          </a:prstGeom>
          <a:noFill/>
        </p:spPr>
        <p:txBody>
          <a:bodyPr wrap="square">
            <a:spAutoFit/>
          </a:bodyPr>
          <a:lstStyle/>
          <a:p>
            <a:r>
              <a:rPr lang="en-US" sz="4800" b="1" spc="-10" dirty="0">
                <a:solidFill>
                  <a:srgbClr val="000000"/>
                </a:solidFill>
              </a:rPr>
              <a:t>Kita </a:t>
            </a:r>
            <a:r>
              <a:rPr lang="en-US" sz="4800" b="1" spc="-10" dirty="0" err="1">
                <a:solidFill>
                  <a:srgbClr val="000000"/>
                </a:solidFill>
              </a:rPr>
              <a:t>Bergerak</a:t>
            </a:r>
            <a:r>
              <a:rPr lang="en-US" sz="4800" b="1" spc="-10" dirty="0">
                <a:solidFill>
                  <a:srgbClr val="000000"/>
                </a:solidFill>
              </a:rPr>
              <a:t> </a:t>
            </a:r>
            <a:r>
              <a:rPr lang="en-US" sz="4800" b="1" spc="-10" dirty="0" err="1">
                <a:solidFill>
                  <a:srgbClr val="000000"/>
                </a:solidFill>
              </a:rPr>
              <a:t>Dulu</a:t>
            </a:r>
            <a:r>
              <a:rPr lang="en-US" sz="4800" b="1" spc="-10" dirty="0">
                <a:solidFill>
                  <a:srgbClr val="000000"/>
                </a:solidFill>
              </a:rPr>
              <a:t> Ya</a:t>
            </a:r>
            <a:endParaRPr lang="id-ID" sz="4800" b="1" dirty="0"/>
          </a:p>
        </p:txBody>
      </p:sp>
      <p:sp>
        <p:nvSpPr>
          <p:cNvPr id="10" name="TextBox 2">
            <a:extLst>
              <a:ext uri="{FF2B5EF4-FFF2-40B4-BE49-F238E27FC236}">
                <a16:creationId xmlns:a16="http://schemas.microsoft.com/office/drawing/2014/main" id="{C68FF7FE-2963-67F8-AD5E-5E0B753D1246}"/>
              </a:ext>
            </a:extLst>
          </p:cNvPr>
          <p:cNvSpPr txBox="1"/>
          <p:nvPr/>
        </p:nvSpPr>
        <p:spPr>
          <a:xfrm>
            <a:off x="12212677" y="7976451"/>
            <a:ext cx="6313448" cy="1743811"/>
          </a:xfrm>
          <a:prstGeom prst="rect">
            <a:avLst/>
          </a:prstGeom>
        </p:spPr>
        <p:txBody>
          <a:bodyPr wrap="square" lIns="0" tIns="0" rIns="0" bIns="0" rtlCol="0" anchor="t">
            <a:spAutoFit/>
          </a:bodyPr>
          <a:lstStyle/>
          <a:p>
            <a:pPr>
              <a:lnSpc>
                <a:spcPts val="12569"/>
              </a:lnSpc>
            </a:pPr>
            <a:r>
              <a:rPr lang="en-US" sz="15711" b="1" spc="-785" dirty="0">
                <a:solidFill>
                  <a:srgbClr val="C00000"/>
                </a:solidFill>
                <a:latin typeface="Body Grotesque Bold"/>
                <a:ea typeface="Body Grotesque Bold"/>
                <a:cs typeface="Body Grotesque Bold"/>
                <a:sym typeface="Body Grotesque Bold"/>
              </a:rPr>
              <a:t>Opener</a:t>
            </a:r>
          </a:p>
        </p:txBody>
      </p:sp>
      <p:sp>
        <p:nvSpPr>
          <p:cNvPr id="11" name="Kotak Teks 10">
            <a:extLst>
              <a:ext uri="{FF2B5EF4-FFF2-40B4-BE49-F238E27FC236}">
                <a16:creationId xmlns:a16="http://schemas.microsoft.com/office/drawing/2014/main" id="{59687160-CCE0-F4EA-4E7D-2BD856AE7DC0}"/>
              </a:ext>
            </a:extLst>
          </p:cNvPr>
          <p:cNvSpPr txBox="1"/>
          <p:nvPr/>
        </p:nvSpPr>
        <p:spPr>
          <a:xfrm>
            <a:off x="15657266" y="7717393"/>
            <a:ext cx="6175661" cy="369332"/>
          </a:xfrm>
          <a:prstGeom prst="rect">
            <a:avLst/>
          </a:prstGeom>
          <a:noFill/>
        </p:spPr>
        <p:txBody>
          <a:bodyPr wrap="square">
            <a:spAutoFit/>
          </a:bodyPr>
          <a:lstStyle/>
          <a:p>
            <a:pPr algn="just"/>
            <a:r>
              <a:rPr lang="id-ID" b="1" dirty="0">
                <a:latin typeface="Montserrat" pitchFamily="2" charset="77"/>
              </a:rPr>
              <a:t>CEK KESIAPAN</a:t>
            </a:r>
          </a:p>
        </p:txBody>
      </p:sp>
      <p:sp>
        <p:nvSpPr>
          <p:cNvPr id="12" name="TextBox 7">
            <a:extLst>
              <a:ext uri="{FF2B5EF4-FFF2-40B4-BE49-F238E27FC236}">
                <a16:creationId xmlns:a16="http://schemas.microsoft.com/office/drawing/2014/main" id="{7DB8F8DB-997B-0275-D941-0A168D9061E4}"/>
              </a:ext>
            </a:extLst>
          </p:cNvPr>
          <p:cNvSpPr txBox="1"/>
          <p:nvPr/>
        </p:nvSpPr>
        <p:spPr>
          <a:xfrm>
            <a:off x="3276600" y="1961019"/>
            <a:ext cx="5923655" cy="7602081"/>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fontAlgn="ctr"/>
            <a:r>
              <a:rPr lang="id-ID" sz="2600" dirty="0"/>
              <a:t>Ayo kawan semua bertepuk tangan</a:t>
            </a:r>
          </a:p>
          <a:p>
            <a:pPr fontAlgn="ctr"/>
            <a:r>
              <a:rPr lang="id-ID" sz="2600" dirty="0"/>
              <a:t>Sekali lagi bertepuk tangan</a:t>
            </a:r>
          </a:p>
          <a:p>
            <a:pPr fontAlgn="ctr"/>
            <a:r>
              <a:rPr lang="id-ID" sz="2600" dirty="0"/>
              <a:t>Maju satu langkah bertepuk tangan</a:t>
            </a:r>
          </a:p>
          <a:p>
            <a:pPr fontAlgn="ctr"/>
            <a:r>
              <a:rPr lang="id-ID" sz="2600" dirty="0"/>
              <a:t>Sekali lagi bertepuk tangan</a:t>
            </a:r>
          </a:p>
          <a:p>
            <a:pPr fontAlgn="ctr"/>
            <a:r>
              <a:rPr lang="id-ID" sz="2600" dirty="0"/>
              <a:t>Mundur dua langkah bertepuk tangan</a:t>
            </a:r>
          </a:p>
          <a:p>
            <a:pPr fontAlgn="ctr"/>
            <a:r>
              <a:rPr lang="id-ID" sz="2600" dirty="0"/>
              <a:t>Sekali lagi bertepuk tangan</a:t>
            </a:r>
          </a:p>
          <a:p>
            <a:pPr fontAlgn="ctr"/>
            <a:r>
              <a:rPr lang="id-ID" sz="2600" dirty="0"/>
              <a:t>Putarlah badanmu sambil bergoyang</a:t>
            </a:r>
          </a:p>
          <a:p>
            <a:pPr fontAlgn="ctr"/>
            <a:r>
              <a:rPr lang="id-ID" sz="2600" dirty="0"/>
              <a:t>Sambil tertawa AHA bertepuk tangan</a:t>
            </a:r>
          </a:p>
          <a:p>
            <a:pPr fontAlgn="ctr"/>
            <a:endParaRPr lang="id-ID" sz="2600" dirty="0"/>
          </a:p>
          <a:p>
            <a:pPr fontAlgn="ctr"/>
            <a:r>
              <a:rPr lang="id-ID" sz="2600" dirty="0"/>
              <a:t>Ayo kawan semua bertepuk tangan</a:t>
            </a:r>
          </a:p>
          <a:p>
            <a:pPr fontAlgn="ctr"/>
            <a:r>
              <a:rPr lang="id-ID" sz="2600" dirty="0"/>
              <a:t>Sekali lagi bertepuk tangan</a:t>
            </a:r>
          </a:p>
          <a:p>
            <a:pPr fontAlgn="ctr"/>
            <a:r>
              <a:rPr lang="id-ID" sz="2600" dirty="0"/>
              <a:t>Ke kanan 3 langkah bertepuk tangan</a:t>
            </a:r>
          </a:p>
          <a:p>
            <a:pPr fontAlgn="ctr"/>
            <a:r>
              <a:rPr lang="id-ID" sz="2600" dirty="0"/>
              <a:t>Sekali lagi bertepuk tangan</a:t>
            </a:r>
          </a:p>
          <a:p>
            <a:pPr fontAlgn="ctr"/>
            <a:r>
              <a:rPr lang="id-ID" sz="2600" dirty="0"/>
              <a:t>Ke kiri 4 langkah bertepuk tangan</a:t>
            </a:r>
          </a:p>
          <a:p>
            <a:pPr fontAlgn="ctr"/>
            <a:r>
              <a:rPr lang="id-ID" sz="2600" dirty="0"/>
              <a:t>Sekali lagi bertepuk tangan</a:t>
            </a:r>
          </a:p>
          <a:p>
            <a:pPr fontAlgn="ctr"/>
            <a:r>
              <a:rPr lang="id-ID" sz="2600" dirty="0"/>
              <a:t>Putarlah badanmu sambil bergoyang</a:t>
            </a:r>
          </a:p>
          <a:p>
            <a:pPr fontAlgn="ctr"/>
            <a:r>
              <a:rPr lang="id-ID" sz="2600" dirty="0"/>
              <a:t>Sambil tertawa AHA bertepuk tangan</a:t>
            </a:r>
          </a:p>
          <a:p>
            <a:pPr fontAlgn="ctr"/>
            <a:endParaRPr lang="id-ID" sz="2600" dirty="0">
              <a:latin typeface="Montserrat" pitchFamily="2" charset="77"/>
            </a:endParaRPr>
          </a:p>
          <a:p>
            <a:pPr fontAlgn="ctr"/>
            <a:r>
              <a:rPr lang="id-ID" sz="2600" b="1" dirty="0">
                <a:latin typeface="Montserrat" pitchFamily="2" charset="77"/>
              </a:rPr>
              <a:t>Lagu: Aji Syafa</a:t>
            </a:r>
            <a:endParaRPr lang="id-ID" sz="2600" b="1" dirty="0"/>
          </a:p>
        </p:txBody>
      </p:sp>
      <p:pic>
        <p:nvPicPr>
          <p:cNvPr id="13" name="BERTEPUK TANGAN - GERAK LAGU KREATIF __ KAK AJI SYAFA.mp3">
            <a:hlinkClick r:id="" action="ppaction://media"/>
            <a:extLst>
              <a:ext uri="{FF2B5EF4-FFF2-40B4-BE49-F238E27FC236}">
                <a16:creationId xmlns:a16="http://schemas.microsoft.com/office/drawing/2014/main" id="{169617AD-AA96-1D29-5568-C8AC9CEB0B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82125" y="8272463"/>
            <a:ext cx="1219200" cy="1219200"/>
          </a:xfrm>
          <a:prstGeom prst="rect">
            <a:avLst/>
          </a:prstGeom>
        </p:spPr>
      </p:pic>
    </p:spTree>
    <p:extLst>
      <p:ext uri="{BB962C8B-B14F-4D97-AF65-F5344CB8AC3E}">
        <p14:creationId xmlns:p14="http://schemas.microsoft.com/office/powerpoint/2010/main" val="322685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26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54FCC-C540-F75E-7608-DEF997AD24B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BA139D98-F8BD-AF79-6BA3-3A9D20C1541F}"/>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E95FF1CD-2CD4-196E-CF0A-93BA95FEB6B6}"/>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79B6B835-1DF9-1032-732A-D403AEFBA792}"/>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9CE768F4-817E-9796-462C-499399281E60}"/>
                </a:ext>
              </a:extLst>
            </p:cNvPr>
            <p:cNvPicPr/>
            <p:nvPr/>
          </p:nvPicPr>
          <p:blipFill>
            <a:blip r:embed="rId4"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C545431F-B270-FDC9-97EE-035A58596B0E}"/>
                </a:ext>
              </a:extLst>
            </p:cNvPr>
            <p:cNvPicPr/>
            <p:nvPr/>
          </p:nvPicPr>
          <p:blipFill>
            <a:blip r:embed="rId5" cstate="print"/>
            <a:stretch>
              <a:fillRect/>
            </a:stretch>
          </p:blipFill>
          <p:spPr>
            <a:xfrm>
              <a:off x="876300" y="361950"/>
              <a:ext cx="1876425" cy="1752600"/>
            </a:xfrm>
            <a:prstGeom prst="rect">
              <a:avLst/>
            </a:prstGeom>
          </p:spPr>
        </p:pic>
        <p:sp>
          <p:nvSpPr>
            <p:cNvPr id="7" name="object 7">
              <a:extLst>
                <a:ext uri="{FF2B5EF4-FFF2-40B4-BE49-F238E27FC236}">
                  <a16:creationId xmlns:a16="http://schemas.microsoft.com/office/drawing/2014/main" id="{F64BF217-18FA-8790-384B-4C8F9009EE7A}"/>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42B65D10-5861-EF69-7415-95099739B08B}"/>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D8EBC0D8-1ADF-6E2D-0E51-0EEC355FFBC8}"/>
              </a:ext>
            </a:extLst>
          </p:cNvPr>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BF3C0090-D3F7-E159-D7E6-BFCDF73A6809}"/>
              </a:ext>
            </a:extLst>
          </p:cNvPr>
          <p:cNvSpPr txBox="1"/>
          <p:nvPr/>
        </p:nvSpPr>
        <p:spPr>
          <a:xfrm>
            <a:off x="3124199" y="1051620"/>
            <a:ext cx="12039600" cy="830997"/>
          </a:xfrm>
          <a:prstGeom prst="rect">
            <a:avLst/>
          </a:prstGeom>
          <a:noFill/>
        </p:spPr>
        <p:txBody>
          <a:bodyPr wrap="square">
            <a:spAutoFit/>
          </a:bodyPr>
          <a:lstStyle/>
          <a:p>
            <a:r>
              <a:rPr lang="en-US" sz="4800" b="1" spc="-10" dirty="0">
                <a:solidFill>
                  <a:srgbClr val="000000"/>
                </a:solidFill>
              </a:rPr>
              <a:t>Tujuan Kita…</a:t>
            </a:r>
            <a:endParaRPr lang="id-ID" sz="4800" b="1" dirty="0"/>
          </a:p>
        </p:txBody>
      </p:sp>
      <p:sp>
        <p:nvSpPr>
          <p:cNvPr id="10" name="Kotak Teks 9">
            <a:extLst>
              <a:ext uri="{FF2B5EF4-FFF2-40B4-BE49-F238E27FC236}">
                <a16:creationId xmlns:a16="http://schemas.microsoft.com/office/drawing/2014/main" id="{6360BE72-5F54-054B-5E19-E41D2416658D}"/>
              </a:ext>
            </a:extLst>
          </p:cNvPr>
          <p:cNvSpPr txBox="1"/>
          <p:nvPr/>
        </p:nvSpPr>
        <p:spPr>
          <a:xfrm>
            <a:off x="609600" y="2934237"/>
            <a:ext cx="13126797" cy="1384995"/>
          </a:xfrm>
          <a:prstGeom prst="rect">
            <a:avLst/>
          </a:prstGeom>
          <a:noFill/>
        </p:spPr>
        <p:txBody>
          <a:bodyPr wrap="square">
            <a:spAutoFit/>
          </a:bodyPr>
          <a:lstStyle/>
          <a:p>
            <a:endParaRPr lang="id-ID" sz="2800" dirty="0">
              <a:solidFill>
                <a:schemeClr val="tx1"/>
              </a:solidFill>
              <a:highlight>
                <a:srgbClr val="00FFFF"/>
              </a:highlight>
            </a:endParaRPr>
          </a:p>
          <a:p>
            <a:r>
              <a:rPr lang="id-ID" sz="2800" dirty="0">
                <a:solidFill>
                  <a:schemeClr val="tx1"/>
                </a:solidFill>
                <a:highlight>
                  <a:srgbClr val="00FFFF"/>
                </a:highlight>
              </a:rPr>
              <a:t>Pembelajaran Mendalam </a:t>
            </a:r>
            <a:r>
              <a:rPr lang="id-ID" sz="2800" dirty="0">
                <a:solidFill>
                  <a:schemeClr val="tx1"/>
                </a:solidFill>
                <a:highlight>
                  <a:srgbClr val="00FFFF"/>
                </a:highlight>
                <a:sym typeface="Wingdings" pitchFamily="2" charset="2"/>
              </a:rPr>
              <a:t> </a:t>
            </a:r>
            <a:r>
              <a:rPr lang="id-ID" sz="2800" b="1" dirty="0">
                <a:solidFill>
                  <a:schemeClr val="tx1"/>
                </a:solidFill>
                <a:highlight>
                  <a:srgbClr val="00FFFF"/>
                </a:highlight>
              </a:rPr>
              <a:t>8 DPL </a:t>
            </a:r>
          </a:p>
          <a:p>
            <a:r>
              <a:rPr lang="id-ID" sz="2800" dirty="0">
                <a:solidFill>
                  <a:schemeClr val="tx1"/>
                </a:solidFill>
                <a:highlight>
                  <a:srgbClr val="00FFFF"/>
                </a:highlight>
              </a:rPr>
              <a:t>=3 Prinsip Pembelajaran + 3 Pengalaman Belajar + 4 Kerangka Pembelajaran</a:t>
            </a:r>
          </a:p>
        </p:txBody>
      </p:sp>
      <p:sp>
        <p:nvSpPr>
          <p:cNvPr id="12" name="Kotak Teks 11">
            <a:extLst>
              <a:ext uri="{FF2B5EF4-FFF2-40B4-BE49-F238E27FC236}">
                <a16:creationId xmlns:a16="http://schemas.microsoft.com/office/drawing/2014/main" id="{AF0ED305-5DA4-EB38-EB0C-61F1D40BD088}"/>
              </a:ext>
            </a:extLst>
          </p:cNvPr>
          <p:cNvSpPr txBox="1"/>
          <p:nvPr/>
        </p:nvSpPr>
        <p:spPr>
          <a:xfrm>
            <a:off x="609600" y="4152900"/>
            <a:ext cx="17695786" cy="1200329"/>
          </a:xfrm>
          <a:prstGeom prst="rect">
            <a:avLst/>
          </a:prstGeom>
          <a:noFill/>
        </p:spPr>
        <p:txBody>
          <a:bodyPr wrap="square">
            <a:spAutoFit/>
          </a:bodyPr>
          <a:lstStyle/>
          <a:p>
            <a:endParaRPr lang="id-ID" sz="2400" dirty="0">
              <a:solidFill>
                <a:schemeClr val="tx1"/>
              </a:solidFill>
              <a:highlight>
                <a:srgbClr val="00FFFF"/>
              </a:highlight>
            </a:endParaRPr>
          </a:p>
          <a:p>
            <a:r>
              <a:rPr lang="id-ID" sz="2400" dirty="0">
                <a:solidFill>
                  <a:schemeClr val="tx1"/>
                </a:solidFill>
                <a:highlight>
                  <a:srgbClr val="00FFFF"/>
                </a:highlight>
              </a:rPr>
              <a:t>Pembelajaran Mendalam </a:t>
            </a:r>
            <a:r>
              <a:rPr lang="id-ID" sz="2400" dirty="0">
                <a:solidFill>
                  <a:schemeClr val="tx1"/>
                </a:solidFill>
                <a:highlight>
                  <a:srgbClr val="00FFFF"/>
                </a:highlight>
                <a:sym typeface="Wingdings" pitchFamily="2" charset="2"/>
              </a:rPr>
              <a:t> </a:t>
            </a:r>
            <a:r>
              <a:rPr lang="id-ID" sz="2400" b="1" dirty="0">
                <a:solidFill>
                  <a:schemeClr val="tx1"/>
                </a:solidFill>
                <a:highlight>
                  <a:srgbClr val="00FFFF"/>
                </a:highlight>
                <a:sym typeface="Wingdings" pitchFamily="2" charset="2"/>
              </a:rPr>
              <a:t>6</a:t>
            </a:r>
            <a:r>
              <a:rPr lang="id-ID" sz="2400" b="1" dirty="0">
                <a:solidFill>
                  <a:schemeClr val="tx1"/>
                </a:solidFill>
                <a:highlight>
                  <a:srgbClr val="00FFFF"/>
                </a:highlight>
              </a:rPr>
              <a:t> DPL IT </a:t>
            </a:r>
          </a:p>
          <a:p>
            <a:r>
              <a:rPr lang="id-ID" sz="2400" dirty="0">
                <a:solidFill>
                  <a:schemeClr val="tx1"/>
                </a:solidFill>
                <a:highlight>
                  <a:srgbClr val="00FFFF"/>
                </a:highlight>
              </a:rPr>
              <a:t>= 3 Prinsip Pembelajaran SIT + 3 Pengalaman Belajar  + 4 Kerangka Pembelajaran</a:t>
            </a:r>
          </a:p>
        </p:txBody>
      </p:sp>
      <p:sp>
        <p:nvSpPr>
          <p:cNvPr id="13" name="Kotak Teks 12">
            <a:extLst>
              <a:ext uri="{FF2B5EF4-FFF2-40B4-BE49-F238E27FC236}">
                <a16:creationId xmlns:a16="http://schemas.microsoft.com/office/drawing/2014/main" id="{379DCD37-851C-43E9-F9F8-F4D18C5DE419}"/>
              </a:ext>
            </a:extLst>
          </p:cNvPr>
          <p:cNvSpPr txBox="1"/>
          <p:nvPr/>
        </p:nvSpPr>
        <p:spPr>
          <a:xfrm>
            <a:off x="609600" y="2642950"/>
            <a:ext cx="9144000" cy="523220"/>
          </a:xfrm>
          <a:prstGeom prst="rect">
            <a:avLst/>
          </a:prstGeom>
          <a:noFill/>
        </p:spPr>
        <p:txBody>
          <a:bodyPr wrap="square">
            <a:spAutoFit/>
          </a:bodyPr>
          <a:lstStyle/>
          <a:p>
            <a:r>
              <a:rPr lang="id-ID" sz="2800" dirty="0" err="1">
                <a:solidFill>
                  <a:schemeClr val="tx1"/>
                </a:solidFill>
                <a:highlight>
                  <a:srgbClr val="00FFFF"/>
                </a:highlight>
              </a:rPr>
              <a:t>Deep</a:t>
            </a:r>
            <a:r>
              <a:rPr lang="id-ID" sz="2800" dirty="0">
                <a:solidFill>
                  <a:schemeClr val="tx1"/>
                </a:solidFill>
                <a:highlight>
                  <a:srgbClr val="00FFFF"/>
                </a:highlight>
              </a:rPr>
              <a:t> </a:t>
            </a:r>
            <a:r>
              <a:rPr lang="id-ID" sz="2800" dirty="0" err="1">
                <a:solidFill>
                  <a:schemeClr val="tx1"/>
                </a:solidFill>
                <a:highlight>
                  <a:srgbClr val="00FFFF"/>
                </a:highlight>
              </a:rPr>
              <a:t>Learning</a:t>
            </a:r>
            <a:r>
              <a:rPr lang="id-ID" sz="2800" dirty="0">
                <a:solidFill>
                  <a:schemeClr val="tx1"/>
                </a:solidFill>
                <a:highlight>
                  <a:srgbClr val="00FFFF"/>
                </a:highlight>
              </a:rPr>
              <a:t> </a:t>
            </a:r>
            <a:r>
              <a:rPr lang="id-ID" sz="2800" dirty="0">
                <a:solidFill>
                  <a:schemeClr val="tx1"/>
                </a:solidFill>
                <a:highlight>
                  <a:srgbClr val="00FFFF"/>
                </a:highlight>
                <a:sym typeface="Wingdings" pitchFamily="2" charset="2"/>
              </a:rPr>
              <a:t> </a:t>
            </a:r>
            <a:r>
              <a:rPr lang="id-ID" sz="2800" b="1" dirty="0">
                <a:solidFill>
                  <a:schemeClr val="tx1"/>
                </a:solidFill>
                <a:highlight>
                  <a:srgbClr val="00FFFF"/>
                </a:highlight>
              </a:rPr>
              <a:t>6 C Global </a:t>
            </a:r>
            <a:r>
              <a:rPr lang="id-ID" sz="2800" b="1" dirty="0" err="1">
                <a:solidFill>
                  <a:schemeClr val="tx1"/>
                </a:solidFill>
                <a:highlight>
                  <a:srgbClr val="00FFFF"/>
                </a:highlight>
              </a:rPr>
              <a:t>Compentencies</a:t>
            </a:r>
            <a:r>
              <a:rPr lang="id-ID" sz="2800" b="1" dirty="0">
                <a:solidFill>
                  <a:schemeClr val="tx1"/>
                </a:solidFill>
                <a:highlight>
                  <a:srgbClr val="00FFFF"/>
                </a:highlight>
              </a:rPr>
              <a:t> </a:t>
            </a:r>
          </a:p>
        </p:txBody>
      </p:sp>
      <p:pic>
        <p:nvPicPr>
          <p:cNvPr id="16" name="Gambar 15" descr="Sebuah gambar berisi pakaian, orang, anak laki-laki, dinding&#10;&#10;Konten yang dihasilkan AI mungkin salah.">
            <a:extLst>
              <a:ext uri="{FF2B5EF4-FFF2-40B4-BE49-F238E27FC236}">
                <a16:creationId xmlns:a16="http://schemas.microsoft.com/office/drawing/2014/main" id="{C54E3F14-6507-997C-6E5E-048CDBD120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9608315" y="1159639"/>
            <a:ext cx="11825346" cy="7877175"/>
          </a:xfrm>
          <a:prstGeom prst="rect">
            <a:avLst/>
          </a:prstGeom>
        </p:spPr>
      </p:pic>
      <p:sp>
        <p:nvSpPr>
          <p:cNvPr id="22" name="Panah Kiri 21">
            <a:extLst>
              <a:ext uri="{FF2B5EF4-FFF2-40B4-BE49-F238E27FC236}">
                <a16:creationId xmlns:a16="http://schemas.microsoft.com/office/drawing/2014/main" id="{8EA52892-62DD-5B07-472C-690CF8AB1DB8}"/>
              </a:ext>
            </a:extLst>
          </p:cNvPr>
          <p:cNvSpPr/>
          <p:nvPr/>
        </p:nvSpPr>
        <p:spPr>
          <a:xfrm rot="9232951">
            <a:off x="4888301" y="6696791"/>
            <a:ext cx="8117540" cy="1524000"/>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18" name="Gambar 17" descr="Sebuah gambar berisi tulisan tangan, teks, papan tulis, kapur&#10;&#10;Konten yang dihasilkan AI mungkin salah.">
            <a:extLst>
              <a:ext uri="{FF2B5EF4-FFF2-40B4-BE49-F238E27FC236}">
                <a16:creationId xmlns:a16="http://schemas.microsoft.com/office/drawing/2014/main" id="{83AE9D7D-7346-9EDB-0809-62D3B01CDE1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63418" y="6743046"/>
            <a:ext cx="4721562" cy="3048654"/>
          </a:xfrm>
          <a:prstGeom prst="rect">
            <a:avLst/>
          </a:prstGeom>
        </p:spPr>
      </p:pic>
      <p:pic>
        <p:nvPicPr>
          <p:cNvPr id="24" name="Grafik 23" descr="Mobil dengan isian solid">
            <a:extLst>
              <a:ext uri="{FF2B5EF4-FFF2-40B4-BE49-F238E27FC236}">
                <a16:creationId xmlns:a16="http://schemas.microsoft.com/office/drawing/2014/main" id="{6D90794F-DE9C-A6A9-A0D5-2AAA4954D7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079775">
            <a:off x="8244166" y="5948972"/>
            <a:ext cx="1465962" cy="1465962"/>
          </a:xfrm>
          <a:prstGeom prst="rect">
            <a:avLst/>
          </a:prstGeom>
        </p:spPr>
      </p:pic>
      <p:pic>
        <p:nvPicPr>
          <p:cNvPr id="25" name="Grafik 24" descr="Mobil dengan isian solid">
            <a:extLst>
              <a:ext uri="{FF2B5EF4-FFF2-40B4-BE49-F238E27FC236}">
                <a16:creationId xmlns:a16="http://schemas.microsoft.com/office/drawing/2014/main" id="{1AA99514-2C1A-F278-DB35-1E9CAAA5A8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079775">
            <a:off x="6796366" y="6634772"/>
            <a:ext cx="1465962" cy="1465962"/>
          </a:xfrm>
          <a:prstGeom prst="rect">
            <a:avLst/>
          </a:prstGeom>
        </p:spPr>
      </p:pic>
      <p:pic>
        <p:nvPicPr>
          <p:cNvPr id="26" name="Grafik 25" descr="Mobil dengan isian solid">
            <a:extLst>
              <a:ext uri="{FF2B5EF4-FFF2-40B4-BE49-F238E27FC236}">
                <a16:creationId xmlns:a16="http://schemas.microsoft.com/office/drawing/2014/main" id="{3BFC30FC-6E5F-EF25-5FEC-AB662DCF56E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079775">
            <a:off x="9720872" y="5234266"/>
            <a:ext cx="1465962" cy="1465962"/>
          </a:xfrm>
          <a:prstGeom prst="rect">
            <a:avLst/>
          </a:prstGeom>
        </p:spPr>
      </p:pic>
      <p:sp>
        <p:nvSpPr>
          <p:cNvPr id="28" name="Kotak Teks 27">
            <a:extLst>
              <a:ext uri="{FF2B5EF4-FFF2-40B4-BE49-F238E27FC236}">
                <a16:creationId xmlns:a16="http://schemas.microsoft.com/office/drawing/2014/main" id="{2CCECF56-3FB0-57C1-A3A6-AAB4B5ED2932}"/>
              </a:ext>
            </a:extLst>
          </p:cNvPr>
          <p:cNvSpPr txBox="1"/>
          <p:nvPr/>
        </p:nvSpPr>
        <p:spPr>
          <a:xfrm rot="20026031">
            <a:off x="5870574" y="6341853"/>
            <a:ext cx="9728200" cy="523220"/>
          </a:xfrm>
          <a:prstGeom prst="rect">
            <a:avLst/>
          </a:prstGeom>
          <a:noFill/>
        </p:spPr>
        <p:txBody>
          <a:bodyPr wrap="square">
            <a:spAutoFit/>
          </a:bodyPr>
          <a:lstStyle/>
          <a:p>
            <a:r>
              <a:rPr lang="id-ID" sz="2800" spc="-360" dirty="0">
                <a:solidFill>
                  <a:schemeClr val="bg1"/>
                </a:solidFill>
                <a:latin typeface="Arial" panose="020B0604020202020204" pitchFamily="34" charset="0"/>
                <a:cs typeface="Arial" panose="020B0604020202020204" pitchFamily="34" charset="0"/>
              </a:rPr>
              <a:t>DEEP</a:t>
            </a:r>
            <a:r>
              <a:rPr lang="id-ID" sz="2800" spc="83" dirty="0">
                <a:solidFill>
                  <a:schemeClr val="bg1"/>
                </a:solidFill>
                <a:latin typeface="Arial" panose="020B0604020202020204" pitchFamily="34" charset="0"/>
                <a:cs typeface="Arial" panose="020B0604020202020204" pitchFamily="34" charset="0"/>
              </a:rPr>
              <a:t> </a:t>
            </a:r>
            <a:r>
              <a:rPr lang="id-ID" sz="2800" spc="-217" dirty="0">
                <a:solidFill>
                  <a:schemeClr val="bg1"/>
                </a:solidFill>
                <a:latin typeface="Arial" panose="020B0604020202020204" pitchFamily="34" charset="0"/>
                <a:cs typeface="Arial" panose="020B0604020202020204" pitchFamily="34" charset="0"/>
              </a:rPr>
              <a:t>LEARNING INTROFLEX </a:t>
            </a:r>
            <a:r>
              <a:rPr lang="id-ID" sz="2800" spc="-330" dirty="0">
                <a:solidFill>
                  <a:schemeClr val="bg1"/>
                </a:solidFill>
                <a:latin typeface="Arial" panose="020B0604020202020204" pitchFamily="34" charset="0"/>
                <a:cs typeface="Arial" panose="020B0604020202020204" pitchFamily="34" charset="0"/>
              </a:rPr>
              <a:t>TERPADU</a:t>
            </a:r>
            <a:r>
              <a:rPr lang="id-ID" sz="1800" spc="-330" dirty="0">
                <a:latin typeface="Arial" panose="020B0604020202020204" pitchFamily="34" charset="0"/>
                <a:cs typeface="Arial" panose="020B0604020202020204" pitchFamily="34" charset="0"/>
              </a:rPr>
              <a:t> </a:t>
            </a:r>
            <a:endParaRPr lang="id-ID" dirty="0"/>
          </a:p>
        </p:txBody>
      </p:sp>
    </p:spTree>
    <p:extLst>
      <p:ext uri="{BB962C8B-B14F-4D97-AF65-F5344CB8AC3E}">
        <p14:creationId xmlns:p14="http://schemas.microsoft.com/office/powerpoint/2010/main" val="23668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BA5B1-FC9B-0A64-E8D1-64603206310F}"/>
            </a:ext>
          </a:extLst>
        </p:cNvPr>
        <p:cNvGrpSpPr/>
        <p:nvPr/>
      </p:nvGrpSpPr>
      <p:grpSpPr>
        <a:xfrm>
          <a:off x="0" y="0"/>
          <a:ext cx="0" cy="0"/>
          <a:chOff x="0" y="0"/>
          <a:chExt cx="0" cy="0"/>
        </a:xfrm>
      </p:grpSpPr>
      <p:pic>
        <p:nvPicPr>
          <p:cNvPr id="4" name="Gambar 3" descr="Sebuah gambar berisi pena, alat tulis, deasin&#10;&#10;Konten yang dihasilkan AI mungkin salah.">
            <a:extLst>
              <a:ext uri="{FF2B5EF4-FFF2-40B4-BE49-F238E27FC236}">
                <a16:creationId xmlns:a16="http://schemas.microsoft.com/office/drawing/2014/main" id="{0C58E90F-0CB5-7DB0-47C0-5DDCFF02C864}"/>
              </a:ext>
            </a:extLst>
          </p:cNvPr>
          <p:cNvPicPr>
            <a:picLocks noChangeAspect="1"/>
          </p:cNvPicPr>
          <p:nvPr/>
        </p:nvPicPr>
        <p:blipFill>
          <a:blip r:embed="rId2"/>
          <a:stretch>
            <a:fillRect/>
          </a:stretch>
        </p:blipFill>
        <p:spPr>
          <a:xfrm>
            <a:off x="546332" y="435223"/>
            <a:ext cx="1853714" cy="1717272"/>
          </a:xfrm>
          <a:prstGeom prst="rect">
            <a:avLst/>
          </a:prstGeom>
        </p:spPr>
      </p:pic>
      <p:sp>
        <p:nvSpPr>
          <p:cNvPr id="5" name="Freeform 9">
            <a:extLst>
              <a:ext uri="{FF2B5EF4-FFF2-40B4-BE49-F238E27FC236}">
                <a16:creationId xmlns:a16="http://schemas.microsoft.com/office/drawing/2014/main" id="{2797EC32-54D6-9D4F-A8BE-B41E7A177E33}"/>
              </a:ext>
            </a:extLst>
          </p:cNvPr>
          <p:cNvSpPr/>
          <p:nvPr/>
        </p:nvSpPr>
        <p:spPr>
          <a:xfrm rot="10800000">
            <a:off x="14386353" y="-93300"/>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
        <p:nvSpPr>
          <p:cNvPr id="6" name="Freeform 9">
            <a:extLst>
              <a:ext uri="{FF2B5EF4-FFF2-40B4-BE49-F238E27FC236}">
                <a16:creationId xmlns:a16="http://schemas.microsoft.com/office/drawing/2014/main" id="{5DBBC9F3-BC5D-5048-CDFE-E9804123B48D}"/>
              </a:ext>
            </a:extLst>
          </p:cNvPr>
          <p:cNvSpPr/>
          <p:nvPr/>
        </p:nvSpPr>
        <p:spPr>
          <a:xfrm>
            <a:off x="0" y="6812522"/>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graphicFrame>
        <p:nvGraphicFramePr>
          <p:cNvPr id="10" name="Tampungan Konten 6">
            <a:extLst>
              <a:ext uri="{FF2B5EF4-FFF2-40B4-BE49-F238E27FC236}">
                <a16:creationId xmlns:a16="http://schemas.microsoft.com/office/drawing/2014/main" id="{703D179E-8EA7-2C1A-96AE-99D7297FB30C}"/>
              </a:ext>
            </a:extLst>
          </p:cNvPr>
          <p:cNvGraphicFramePr>
            <a:graphicFrameLocks/>
          </p:cNvGraphicFramePr>
          <p:nvPr/>
        </p:nvGraphicFramePr>
        <p:xfrm>
          <a:off x="666666" y="2666120"/>
          <a:ext cx="5024433" cy="5402684"/>
        </p:xfrm>
        <a:graphic>
          <a:graphicData uri="http://schemas.openxmlformats.org/drawingml/2006/table">
            <a:tbl>
              <a:tblPr firstRow="1" bandRow="1">
                <a:tableStyleId>{5C22544A-7EE6-4342-B048-85BDC9FD1C3A}</a:tableStyleId>
              </a:tblPr>
              <a:tblGrid>
                <a:gridCol w="5024433">
                  <a:extLst>
                    <a:ext uri="{9D8B030D-6E8A-4147-A177-3AD203B41FA5}">
                      <a16:colId xmlns:a16="http://schemas.microsoft.com/office/drawing/2014/main" val="1491696166"/>
                    </a:ext>
                  </a:extLst>
                </a:gridCol>
              </a:tblGrid>
              <a:tr h="548744">
                <a:tc>
                  <a:txBody>
                    <a:bodyPr/>
                    <a:lstStyle/>
                    <a:p>
                      <a:pPr algn="ctr"/>
                      <a:r>
                        <a:rPr lang="id-ID" sz="2700" dirty="0"/>
                        <a:t>6C DL</a:t>
                      </a:r>
                    </a:p>
                  </a:txBody>
                  <a:tcPr marL="137160" marR="137160" marT="68580" marB="68580"/>
                </a:tc>
                <a:extLst>
                  <a:ext uri="{0D108BD9-81ED-4DB2-BD59-A6C34878D82A}">
                    <a16:rowId xmlns:a16="http://schemas.microsoft.com/office/drawing/2014/main" val="623335428"/>
                  </a:ext>
                </a:extLst>
              </a:tr>
              <a:tr h="960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700" dirty="0" err="1"/>
                        <a:t>Character</a:t>
                      </a:r>
                      <a:r>
                        <a:rPr lang="id-ID" sz="2700" dirty="0"/>
                        <a:t> (Karakter)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id-ID" sz="2700" dirty="0"/>
                    </a:p>
                  </a:txBody>
                  <a:tcPr marL="137160" marR="137160" marT="68580" marB="68580"/>
                </a:tc>
                <a:extLst>
                  <a:ext uri="{0D108BD9-81ED-4DB2-BD59-A6C34878D82A}">
                    <a16:rowId xmlns:a16="http://schemas.microsoft.com/office/drawing/2014/main" val="503142962"/>
                  </a:ext>
                </a:extLst>
              </a:tr>
              <a:tr h="55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700" dirty="0" err="1"/>
                        <a:t>Citizenship</a:t>
                      </a:r>
                      <a:r>
                        <a:rPr lang="id-ID" sz="2700" dirty="0"/>
                        <a:t> (Kewarganegaraan)</a:t>
                      </a:r>
                    </a:p>
                  </a:txBody>
                  <a:tcPr marL="137160" marR="137160" marT="68580" marB="68580"/>
                </a:tc>
                <a:extLst>
                  <a:ext uri="{0D108BD9-81ED-4DB2-BD59-A6C34878D82A}">
                    <a16:rowId xmlns:a16="http://schemas.microsoft.com/office/drawing/2014/main" val="3912425171"/>
                  </a:ext>
                </a:extLst>
              </a:tr>
              <a:tr h="55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700" dirty="0" err="1"/>
                        <a:t>Collaboration</a:t>
                      </a:r>
                      <a:r>
                        <a:rPr lang="id-ID" sz="2700" dirty="0"/>
                        <a:t> (Kolaborasi)</a:t>
                      </a:r>
                    </a:p>
                  </a:txBody>
                  <a:tcPr marL="137160" marR="137160" marT="68580" marB="68580"/>
                </a:tc>
                <a:extLst>
                  <a:ext uri="{0D108BD9-81ED-4DB2-BD59-A6C34878D82A}">
                    <a16:rowId xmlns:a16="http://schemas.microsoft.com/office/drawing/2014/main" val="3420054617"/>
                  </a:ext>
                </a:extLst>
              </a:tr>
              <a:tr h="55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700" dirty="0" err="1"/>
                        <a:t>Communication</a:t>
                      </a:r>
                      <a:r>
                        <a:rPr lang="id-ID" sz="2700" dirty="0"/>
                        <a:t> (Komunikasi)</a:t>
                      </a:r>
                    </a:p>
                  </a:txBody>
                  <a:tcPr marL="137160" marR="137160" marT="68580" marB="68580"/>
                </a:tc>
                <a:extLst>
                  <a:ext uri="{0D108BD9-81ED-4DB2-BD59-A6C34878D82A}">
                    <a16:rowId xmlns:a16="http://schemas.microsoft.com/office/drawing/2014/main" val="2010305832"/>
                  </a:ext>
                </a:extLst>
              </a:tr>
              <a:tr h="55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700" dirty="0" err="1"/>
                        <a:t>Creativity</a:t>
                      </a:r>
                      <a:r>
                        <a:rPr lang="id-ID" sz="2700" dirty="0"/>
                        <a:t> (Kreativitas)</a:t>
                      </a:r>
                    </a:p>
                  </a:txBody>
                  <a:tcPr marL="137160" marR="137160" marT="68580" marB="68580"/>
                </a:tc>
                <a:extLst>
                  <a:ext uri="{0D108BD9-81ED-4DB2-BD59-A6C34878D82A}">
                    <a16:rowId xmlns:a16="http://schemas.microsoft.com/office/drawing/2014/main" val="2681458349"/>
                  </a:ext>
                </a:extLst>
              </a:tr>
              <a:tr h="55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2700" dirty="0" err="1"/>
                        <a:t>Critical</a:t>
                      </a:r>
                      <a:r>
                        <a:rPr lang="id-ID" sz="2700" dirty="0"/>
                        <a:t> </a:t>
                      </a:r>
                      <a:r>
                        <a:rPr lang="id-ID" sz="2700" dirty="0" err="1"/>
                        <a:t>Thinking</a:t>
                      </a:r>
                      <a:r>
                        <a:rPr lang="id-ID" sz="2700" dirty="0"/>
                        <a:t> (Berpikir Kritis)</a:t>
                      </a:r>
                    </a:p>
                  </a:txBody>
                  <a:tcPr marL="137160" marR="137160" marT="68580" marB="68580"/>
                </a:tc>
                <a:extLst>
                  <a:ext uri="{0D108BD9-81ED-4DB2-BD59-A6C34878D82A}">
                    <a16:rowId xmlns:a16="http://schemas.microsoft.com/office/drawing/2014/main" val="3671939570"/>
                  </a:ext>
                </a:extLst>
              </a:tr>
              <a:tr h="556260">
                <a:tc>
                  <a:txBody>
                    <a:bodyPr/>
                    <a:lstStyle/>
                    <a:p>
                      <a:pPr algn="ctr"/>
                      <a:endParaRPr lang="id-ID" sz="2700" dirty="0"/>
                    </a:p>
                  </a:txBody>
                  <a:tcPr marL="137160" marR="137160" marT="68580" marB="68580"/>
                </a:tc>
                <a:extLst>
                  <a:ext uri="{0D108BD9-81ED-4DB2-BD59-A6C34878D82A}">
                    <a16:rowId xmlns:a16="http://schemas.microsoft.com/office/drawing/2014/main" val="3001745956"/>
                  </a:ext>
                </a:extLst>
              </a:tr>
              <a:tr h="556260">
                <a:tc>
                  <a:txBody>
                    <a:bodyPr/>
                    <a:lstStyle/>
                    <a:p>
                      <a:pPr algn="ctr"/>
                      <a:endParaRPr lang="id-ID" sz="2700" dirty="0"/>
                    </a:p>
                  </a:txBody>
                  <a:tcPr marL="137160" marR="137160" marT="68580" marB="68580"/>
                </a:tc>
                <a:extLst>
                  <a:ext uri="{0D108BD9-81ED-4DB2-BD59-A6C34878D82A}">
                    <a16:rowId xmlns:a16="http://schemas.microsoft.com/office/drawing/2014/main" val="1075562033"/>
                  </a:ext>
                </a:extLst>
              </a:tr>
            </a:tbl>
          </a:graphicData>
        </a:graphic>
      </p:graphicFrame>
      <p:graphicFrame>
        <p:nvGraphicFramePr>
          <p:cNvPr id="11" name="Tampungan Konten 6">
            <a:extLst>
              <a:ext uri="{FF2B5EF4-FFF2-40B4-BE49-F238E27FC236}">
                <a16:creationId xmlns:a16="http://schemas.microsoft.com/office/drawing/2014/main" id="{BCD937AD-0838-7209-E9C4-53F6B30B75B6}"/>
              </a:ext>
            </a:extLst>
          </p:cNvPr>
          <p:cNvGraphicFramePr>
            <a:graphicFrameLocks/>
          </p:cNvGraphicFramePr>
          <p:nvPr>
            <p:extLst>
              <p:ext uri="{D42A27DB-BD31-4B8C-83A1-F6EECF244321}">
                <p14:modId xmlns:p14="http://schemas.microsoft.com/office/powerpoint/2010/main" val="1254849809"/>
              </p:ext>
            </p:extLst>
          </p:nvPr>
        </p:nvGraphicFramePr>
        <p:xfrm>
          <a:off x="6084431" y="2671666"/>
          <a:ext cx="6413319" cy="5402684"/>
        </p:xfrm>
        <a:graphic>
          <a:graphicData uri="http://schemas.openxmlformats.org/drawingml/2006/table">
            <a:tbl>
              <a:tblPr firstRow="1" bandRow="1">
                <a:tableStyleId>{5C22544A-7EE6-4342-B048-85BDC9FD1C3A}</a:tableStyleId>
              </a:tblPr>
              <a:tblGrid>
                <a:gridCol w="6413319">
                  <a:extLst>
                    <a:ext uri="{9D8B030D-6E8A-4147-A177-3AD203B41FA5}">
                      <a16:colId xmlns:a16="http://schemas.microsoft.com/office/drawing/2014/main" val="1491696166"/>
                    </a:ext>
                  </a:extLst>
                </a:gridCol>
              </a:tblGrid>
              <a:tr h="548744">
                <a:tc>
                  <a:txBody>
                    <a:bodyPr/>
                    <a:lstStyle/>
                    <a:p>
                      <a:pPr algn="ctr"/>
                      <a:r>
                        <a:rPr lang="id-ID" sz="2700" dirty="0"/>
                        <a:t>6D SKL IT</a:t>
                      </a:r>
                    </a:p>
                  </a:txBody>
                  <a:tcPr marL="137160" marR="137160" marT="68580" marB="68580"/>
                </a:tc>
                <a:extLst>
                  <a:ext uri="{0D108BD9-81ED-4DB2-BD59-A6C34878D82A}">
                    <a16:rowId xmlns:a16="http://schemas.microsoft.com/office/drawing/2014/main" val="623335428"/>
                  </a:ext>
                </a:extLst>
              </a:tr>
              <a:tr h="960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spc="-9" dirty="0" err="1">
                          <a:solidFill>
                            <a:srgbClr val="000000"/>
                          </a:solidFill>
                          <a:latin typeface="Monkey"/>
                          <a:ea typeface="Monkey"/>
                          <a:cs typeface="Monkey"/>
                          <a:sym typeface="Monkey"/>
                        </a:rPr>
                        <a:t>Beriman</a:t>
                      </a:r>
                      <a:r>
                        <a:rPr lang="en-US" sz="2700" spc="-9" dirty="0">
                          <a:solidFill>
                            <a:srgbClr val="000000"/>
                          </a:solidFill>
                          <a:latin typeface="Monkey"/>
                          <a:ea typeface="Monkey"/>
                          <a:cs typeface="Monkey"/>
                          <a:sym typeface="Monkey"/>
                        </a:rPr>
                        <a:t>, </a:t>
                      </a:r>
                      <a:r>
                        <a:rPr lang="en-US" sz="2700" spc="-9" dirty="0" err="1">
                          <a:solidFill>
                            <a:srgbClr val="000000"/>
                          </a:solidFill>
                          <a:latin typeface="Monkey"/>
                          <a:ea typeface="Monkey"/>
                          <a:cs typeface="Monkey"/>
                          <a:sym typeface="Monkey"/>
                        </a:rPr>
                        <a:t>Bertakwa</a:t>
                      </a:r>
                      <a:r>
                        <a:rPr lang="en-US" sz="2700" spc="-9" dirty="0">
                          <a:solidFill>
                            <a:srgbClr val="000000"/>
                          </a:solidFill>
                          <a:latin typeface="Monkey"/>
                          <a:ea typeface="Monkey"/>
                          <a:cs typeface="Monkey"/>
                          <a:sym typeface="Monkey"/>
                        </a:rPr>
                        <a:t> </a:t>
                      </a:r>
                      <a:r>
                        <a:rPr lang="en-US" sz="2700" spc="-9" dirty="0" err="1">
                          <a:solidFill>
                            <a:srgbClr val="000000"/>
                          </a:solidFill>
                          <a:latin typeface="Monkey"/>
                          <a:ea typeface="Monkey"/>
                          <a:cs typeface="Monkey"/>
                          <a:sym typeface="Monkey"/>
                        </a:rPr>
                        <a:t>Kepada</a:t>
                      </a:r>
                      <a:r>
                        <a:rPr lang="en-US" sz="2700" spc="-9" dirty="0">
                          <a:solidFill>
                            <a:srgbClr val="000000"/>
                          </a:solidFill>
                          <a:latin typeface="Monkey"/>
                          <a:ea typeface="Monkey"/>
                          <a:cs typeface="Monkey"/>
                          <a:sym typeface="Monkey"/>
                        </a:rPr>
                        <a:t> Tuhan Yang Maha Esa dan </a:t>
                      </a:r>
                      <a:r>
                        <a:rPr lang="en-US" sz="2700" spc="-9" dirty="0" err="1">
                          <a:solidFill>
                            <a:srgbClr val="000000"/>
                          </a:solidFill>
                          <a:latin typeface="Monkey"/>
                          <a:ea typeface="Monkey"/>
                          <a:cs typeface="Monkey"/>
                          <a:sym typeface="Monkey"/>
                        </a:rPr>
                        <a:t>Berakhlak</a:t>
                      </a:r>
                      <a:r>
                        <a:rPr lang="en-US" sz="2700" spc="-9" dirty="0">
                          <a:solidFill>
                            <a:srgbClr val="000000"/>
                          </a:solidFill>
                          <a:latin typeface="Monkey"/>
                          <a:ea typeface="Monkey"/>
                          <a:cs typeface="Monkey"/>
                          <a:sym typeface="Monkey"/>
                        </a:rPr>
                        <a:t> Mulia</a:t>
                      </a:r>
                      <a:endParaRPr lang="id-ID" sz="2700" dirty="0"/>
                    </a:p>
                  </a:txBody>
                  <a:tcPr marL="137160" marR="137160" marT="68580" marB="68580"/>
                </a:tc>
                <a:extLst>
                  <a:ext uri="{0D108BD9-81ED-4DB2-BD59-A6C34878D82A}">
                    <a16:rowId xmlns:a16="http://schemas.microsoft.com/office/drawing/2014/main" val="503142962"/>
                  </a:ext>
                </a:extLst>
              </a:tr>
              <a:tr h="55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spc="-9" dirty="0" err="1">
                          <a:solidFill>
                            <a:srgbClr val="000000"/>
                          </a:solidFill>
                          <a:latin typeface="Monkey"/>
                          <a:ea typeface="Monkey"/>
                          <a:cs typeface="Monkey"/>
                          <a:sym typeface="Monkey"/>
                        </a:rPr>
                        <a:t>Inklusif</a:t>
                      </a:r>
                      <a:r>
                        <a:rPr lang="en-US" sz="2700" spc="-9" dirty="0">
                          <a:solidFill>
                            <a:srgbClr val="000000"/>
                          </a:solidFill>
                          <a:latin typeface="Monkey"/>
                          <a:ea typeface="Monkey"/>
                          <a:cs typeface="Monkey"/>
                          <a:sym typeface="Monkey"/>
                        </a:rPr>
                        <a:t>, </a:t>
                      </a:r>
                      <a:r>
                        <a:rPr lang="en-US" sz="2700" spc="-9" dirty="0" err="1">
                          <a:solidFill>
                            <a:srgbClr val="000000"/>
                          </a:solidFill>
                          <a:latin typeface="Monkey"/>
                          <a:ea typeface="Monkey"/>
                          <a:cs typeface="Monkey"/>
                          <a:sym typeface="Monkey"/>
                        </a:rPr>
                        <a:t>Berbudaya</a:t>
                      </a:r>
                      <a:r>
                        <a:rPr lang="en-US" sz="2700" spc="-9" dirty="0">
                          <a:solidFill>
                            <a:srgbClr val="000000"/>
                          </a:solidFill>
                          <a:latin typeface="Monkey"/>
                          <a:ea typeface="Monkey"/>
                          <a:cs typeface="Monkey"/>
                          <a:sym typeface="Monkey"/>
                        </a:rPr>
                        <a:t> dan </a:t>
                      </a:r>
                      <a:r>
                        <a:rPr lang="en-US" sz="2700" spc="-9" dirty="0" err="1">
                          <a:solidFill>
                            <a:srgbClr val="000000"/>
                          </a:solidFill>
                          <a:latin typeface="Monkey"/>
                          <a:ea typeface="Monkey"/>
                          <a:cs typeface="Monkey"/>
                          <a:sym typeface="Monkey"/>
                        </a:rPr>
                        <a:t>Nasionalis</a:t>
                      </a:r>
                      <a:endParaRPr lang="id-ID" sz="2700" dirty="0"/>
                    </a:p>
                  </a:txBody>
                  <a:tcPr marL="137160" marR="137160" marT="68580" marB="68580"/>
                </a:tc>
                <a:extLst>
                  <a:ext uri="{0D108BD9-81ED-4DB2-BD59-A6C34878D82A}">
                    <a16:rowId xmlns:a16="http://schemas.microsoft.com/office/drawing/2014/main" val="3912425171"/>
                  </a:ext>
                </a:extLst>
              </a:tr>
              <a:tr h="55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spc="-9" dirty="0" err="1">
                          <a:solidFill>
                            <a:srgbClr val="000000"/>
                          </a:solidFill>
                          <a:latin typeface="Monkey"/>
                          <a:ea typeface="Monkey"/>
                          <a:cs typeface="Monkey"/>
                          <a:sym typeface="Monkey"/>
                        </a:rPr>
                        <a:t>Berukhuwah</a:t>
                      </a:r>
                      <a:r>
                        <a:rPr lang="en-US" sz="2700" spc="-9" dirty="0">
                          <a:solidFill>
                            <a:srgbClr val="000000"/>
                          </a:solidFill>
                          <a:latin typeface="Monkey"/>
                          <a:ea typeface="Monkey"/>
                          <a:cs typeface="Monkey"/>
                          <a:sym typeface="Monkey"/>
                        </a:rPr>
                        <a:t> dan </a:t>
                      </a:r>
                      <a:r>
                        <a:rPr lang="en-US" sz="2700" spc="-9" dirty="0" err="1">
                          <a:solidFill>
                            <a:srgbClr val="000000"/>
                          </a:solidFill>
                          <a:latin typeface="Monkey"/>
                          <a:ea typeface="Monkey"/>
                          <a:cs typeface="Monkey"/>
                          <a:sym typeface="Monkey"/>
                        </a:rPr>
                        <a:t>Peduli</a:t>
                      </a:r>
                      <a:endParaRPr lang="id-ID" sz="2700" dirty="0"/>
                    </a:p>
                  </a:txBody>
                  <a:tcPr marL="137160" marR="137160" marT="68580" marB="68580"/>
                </a:tc>
                <a:extLst>
                  <a:ext uri="{0D108BD9-81ED-4DB2-BD59-A6C34878D82A}">
                    <a16:rowId xmlns:a16="http://schemas.microsoft.com/office/drawing/2014/main" val="3420054617"/>
                  </a:ext>
                </a:extLst>
              </a:tr>
              <a:tr h="556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spc="-9" dirty="0" err="1">
                          <a:solidFill>
                            <a:srgbClr val="000000"/>
                          </a:solidFill>
                          <a:latin typeface="Monkey"/>
                          <a:ea typeface="Monkey"/>
                          <a:cs typeface="Monkey"/>
                          <a:sym typeface="Monkey"/>
                        </a:rPr>
                        <a:t>Berkepribadian</a:t>
                      </a:r>
                      <a:r>
                        <a:rPr lang="en-US" sz="2700" spc="-9" dirty="0">
                          <a:solidFill>
                            <a:srgbClr val="000000"/>
                          </a:solidFill>
                          <a:latin typeface="Monkey"/>
                          <a:ea typeface="Monkey"/>
                          <a:cs typeface="Monkey"/>
                          <a:sym typeface="Monkey"/>
                        </a:rPr>
                        <a:t> yang </a:t>
                      </a:r>
                      <a:r>
                        <a:rPr lang="en-US" sz="2700" spc="-9" dirty="0" err="1">
                          <a:solidFill>
                            <a:srgbClr val="000000"/>
                          </a:solidFill>
                          <a:latin typeface="Monkey"/>
                          <a:ea typeface="Monkey"/>
                          <a:cs typeface="Monkey"/>
                          <a:sym typeface="Monkey"/>
                        </a:rPr>
                        <a:t>Matang</a:t>
                      </a:r>
                      <a:endParaRPr lang="id-ID" sz="2700" dirty="0"/>
                    </a:p>
                  </a:txBody>
                  <a:tcPr marL="137160" marR="137160" marT="68580" marB="68580"/>
                </a:tc>
                <a:extLst>
                  <a:ext uri="{0D108BD9-81ED-4DB2-BD59-A6C34878D82A}">
                    <a16:rowId xmlns:a16="http://schemas.microsoft.com/office/drawing/2014/main" val="2010305832"/>
                  </a:ext>
                </a:extLst>
              </a:tr>
              <a:tr h="556260">
                <a:tc>
                  <a:txBody>
                    <a:bodyPr/>
                    <a:lstStyle/>
                    <a:p>
                      <a:pPr algn="l"/>
                      <a:r>
                        <a:rPr lang="en-US" sz="2700" spc="-9" dirty="0" err="1">
                          <a:solidFill>
                            <a:srgbClr val="000000"/>
                          </a:solidFill>
                          <a:latin typeface="Monkey"/>
                          <a:ea typeface="Monkey"/>
                          <a:cs typeface="Monkey"/>
                          <a:sym typeface="Monkey"/>
                        </a:rPr>
                        <a:t>Kreatif</a:t>
                      </a:r>
                      <a:r>
                        <a:rPr lang="en-US" sz="2700" spc="-9" dirty="0">
                          <a:solidFill>
                            <a:srgbClr val="000000"/>
                          </a:solidFill>
                          <a:latin typeface="Monkey"/>
                          <a:ea typeface="Monkey"/>
                          <a:cs typeface="Monkey"/>
                          <a:sym typeface="Monkey"/>
                        </a:rPr>
                        <a:t> dan </a:t>
                      </a:r>
                      <a:r>
                        <a:rPr lang="en-US" sz="2700" spc="-9" dirty="0" err="1">
                          <a:solidFill>
                            <a:srgbClr val="000000"/>
                          </a:solidFill>
                          <a:latin typeface="Monkey"/>
                          <a:ea typeface="Monkey"/>
                          <a:cs typeface="Monkey"/>
                          <a:sym typeface="Monkey"/>
                        </a:rPr>
                        <a:t>Terampil</a:t>
                      </a:r>
                      <a:r>
                        <a:rPr lang="en-US" sz="2700" spc="-9" dirty="0">
                          <a:solidFill>
                            <a:srgbClr val="000000"/>
                          </a:solidFill>
                          <a:latin typeface="Monkey"/>
                          <a:ea typeface="Monkey"/>
                          <a:cs typeface="Monkey"/>
                          <a:sym typeface="Monkey"/>
                        </a:rPr>
                        <a:t>.</a:t>
                      </a:r>
                      <a:endParaRPr lang="id-ID" sz="2700" dirty="0"/>
                    </a:p>
                  </a:txBody>
                  <a:tcPr marL="137160" marR="137160" marT="68580" marB="68580"/>
                </a:tc>
                <a:extLst>
                  <a:ext uri="{0D108BD9-81ED-4DB2-BD59-A6C34878D82A}">
                    <a16:rowId xmlns:a16="http://schemas.microsoft.com/office/drawing/2014/main" val="2681458349"/>
                  </a:ext>
                </a:extLst>
              </a:tr>
              <a:tr h="556260">
                <a:tc>
                  <a:txBody>
                    <a:bodyPr/>
                    <a:lstStyle/>
                    <a:p>
                      <a:pPr algn="l"/>
                      <a:r>
                        <a:rPr lang="en-US" sz="2700" spc="-9" dirty="0">
                          <a:solidFill>
                            <a:srgbClr val="000000"/>
                          </a:solidFill>
                          <a:latin typeface="Monkey"/>
                          <a:ea typeface="Monkey"/>
                          <a:cs typeface="Monkey"/>
                          <a:sym typeface="Monkey"/>
                        </a:rPr>
                        <a:t>Cerdas, </a:t>
                      </a:r>
                      <a:r>
                        <a:rPr lang="en-US" sz="2700" spc="-9" dirty="0" err="1">
                          <a:solidFill>
                            <a:srgbClr val="000000"/>
                          </a:solidFill>
                          <a:latin typeface="Monkey"/>
                          <a:ea typeface="Monkey"/>
                          <a:cs typeface="Monkey"/>
                          <a:sym typeface="Monkey"/>
                        </a:rPr>
                        <a:t>Bernalar</a:t>
                      </a:r>
                      <a:r>
                        <a:rPr lang="en-US" sz="2700" spc="-9" dirty="0">
                          <a:solidFill>
                            <a:srgbClr val="000000"/>
                          </a:solidFill>
                          <a:latin typeface="Monkey"/>
                          <a:ea typeface="Monkey"/>
                          <a:cs typeface="Monkey"/>
                          <a:sym typeface="Monkey"/>
                        </a:rPr>
                        <a:t> </a:t>
                      </a:r>
                      <a:r>
                        <a:rPr lang="en-US" sz="2700" spc="-9" dirty="0" err="1">
                          <a:solidFill>
                            <a:srgbClr val="000000"/>
                          </a:solidFill>
                          <a:latin typeface="Monkey"/>
                          <a:ea typeface="Monkey"/>
                          <a:cs typeface="Monkey"/>
                          <a:sym typeface="Monkey"/>
                        </a:rPr>
                        <a:t>Kritis</a:t>
                      </a:r>
                      <a:r>
                        <a:rPr lang="en-US" sz="2700" spc="-9" dirty="0">
                          <a:solidFill>
                            <a:srgbClr val="000000"/>
                          </a:solidFill>
                          <a:latin typeface="Monkey"/>
                          <a:ea typeface="Monkey"/>
                          <a:cs typeface="Monkey"/>
                          <a:sym typeface="Monkey"/>
                        </a:rPr>
                        <a:t> dan Digital</a:t>
                      </a:r>
                      <a:endParaRPr lang="id-ID" sz="2700" dirty="0"/>
                    </a:p>
                  </a:txBody>
                  <a:tcPr marL="137160" marR="137160" marT="68580" marB="68580"/>
                </a:tc>
                <a:extLst>
                  <a:ext uri="{0D108BD9-81ED-4DB2-BD59-A6C34878D82A}">
                    <a16:rowId xmlns:a16="http://schemas.microsoft.com/office/drawing/2014/main" val="3671939570"/>
                  </a:ext>
                </a:extLst>
              </a:tr>
              <a:tr h="556260">
                <a:tc>
                  <a:txBody>
                    <a:bodyPr/>
                    <a:lstStyle/>
                    <a:p>
                      <a:pPr algn="ctr"/>
                      <a:endParaRPr lang="id-ID" sz="2700" dirty="0"/>
                    </a:p>
                  </a:txBody>
                  <a:tcPr marL="137160" marR="137160" marT="68580" marB="68580"/>
                </a:tc>
                <a:extLst>
                  <a:ext uri="{0D108BD9-81ED-4DB2-BD59-A6C34878D82A}">
                    <a16:rowId xmlns:a16="http://schemas.microsoft.com/office/drawing/2014/main" val="3001745956"/>
                  </a:ext>
                </a:extLst>
              </a:tr>
              <a:tr h="556260">
                <a:tc>
                  <a:txBody>
                    <a:bodyPr/>
                    <a:lstStyle/>
                    <a:p>
                      <a:pPr algn="ctr"/>
                      <a:endParaRPr lang="id-ID" sz="2700" dirty="0"/>
                    </a:p>
                  </a:txBody>
                  <a:tcPr marL="137160" marR="137160" marT="68580" marB="68580"/>
                </a:tc>
                <a:extLst>
                  <a:ext uri="{0D108BD9-81ED-4DB2-BD59-A6C34878D82A}">
                    <a16:rowId xmlns:a16="http://schemas.microsoft.com/office/drawing/2014/main" val="1282153901"/>
                  </a:ext>
                </a:extLst>
              </a:tr>
            </a:tbl>
          </a:graphicData>
        </a:graphic>
      </p:graphicFrame>
      <p:graphicFrame>
        <p:nvGraphicFramePr>
          <p:cNvPr id="16" name="Tampungan Konten 6">
            <a:extLst>
              <a:ext uri="{FF2B5EF4-FFF2-40B4-BE49-F238E27FC236}">
                <a16:creationId xmlns:a16="http://schemas.microsoft.com/office/drawing/2014/main" id="{A64B1AEC-C81B-722E-9DC4-0E2C55449D80}"/>
              </a:ext>
            </a:extLst>
          </p:cNvPr>
          <p:cNvGraphicFramePr>
            <a:graphicFrameLocks/>
          </p:cNvGraphicFramePr>
          <p:nvPr>
            <p:extLst>
              <p:ext uri="{D42A27DB-BD31-4B8C-83A1-F6EECF244321}">
                <p14:modId xmlns:p14="http://schemas.microsoft.com/office/powerpoint/2010/main" val="950922682"/>
              </p:ext>
            </p:extLst>
          </p:nvPr>
        </p:nvGraphicFramePr>
        <p:xfrm>
          <a:off x="12800784" y="2666119"/>
          <a:ext cx="5024433" cy="5402684"/>
        </p:xfrm>
        <a:graphic>
          <a:graphicData uri="http://schemas.openxmlformats.org/drawingml/2006/table">
            <a:tbl>
              <a:tblPr firstRow="1" bandRow="1">
                <a:tableStyleId>{5C22544A-7EE6-4342-B048-85BDC9FD1C3A}</a:tableStyleId>
              </a:tblPr>
              <a:tblGrid>
                <a:gridCol w="5024433">
                  <a:extLst>
                    <a:ext uri="{9D8B030D-6E8A-4147-A177-3AD203B41FA5}">
                      <a16:colId xmlns:a16="http://schemas.microsoft.com/office/drawing/2014/main" val="1491696166"/>
                    </a:ext>
                  </a:extLst>
                </a:gridCol>
              </a:tblGrid>
              <a:tr h="548744">
                <a:tc>
                  <a:txBody>
                    <a:bodyPr/>
                    <a:lstStyle/>
                    <a:p>
                      <a:pPr algn="ctr"/>
                      <a:r>
                        <a:rPr lang="id-ID" sz="2700" dirty="0"/>
                        <a:t>8 DPL</a:t>
                      </a:r>
                    </a:p>
                  </a:txBody>
                  <a:tcPr marL="137160" marR="137160" marT="68580" marB="68580"/>
                </a:tc>
                <a:extLst>
                  <a:ext uri="{0D108BD9-81ED-4DB2-BD59-A6C34878D82A}">
                    <a16:rowId xmlns:a16="http://schemas.microsoft.com/office/drawing/2014/main" val="623335428"/>
                  </a:ext>
                </a:extLst>
              </a:tr>
              <a:tr h="960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2700" dirty="0"/>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id-ID" sz="2700" dirty="0"/>
                    </a:p>
                  </a:txBody>
                  <a:tcPr marL="137160" marR="137160" marT="68580" marB="68580"/>
                </a:tc>
                <a:extLst>
                  <a:ext uri="{0D108BD9-81ED-4DB2-BD59-A6C34878D82A}">
                    <a16:rowId xmlns:a16="http://schemas.microsoft.com/office/drawing/2014/main" val="503142962"/>
                  </a:ext>
                </a:extLst>
              </a:tr>
              <a:tr h="5562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2700" dirty="0"/>
                        <a:t>?</a:t>
                      </a:r>
                    </a:p>
                  </a:txBody>
                  <a:tcPr marL="137160" marR="137160" marT="68580" marB="68580"/>
                </a:tc>
                <a:extLst>
                  <a:ext uri="{0D108BD9-81ED-4DB2-BD59-A6C34878D82A}">
                    <a16:rowId xmlns:a16="http://schemas.microsoft.com/office/drawing/2014/main" val="3912425171"/>
                  </a:ext>
                </a:extLst>
              </a:tr>
              <a:tr h="5562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2700" dirty="0"/>
                        <a:t>?</a:t>
                      </a:r>
                    </a:p>
                  </a:txBody>
                  <a:tcPr marL="137160" marR="137160" marT="68580" marB="68580"/>
                </a:tc>
                <a:extLst>
                  <a:ext uri="{0D108BD9-81ED-4DB2-BD59-A6C34878D82A}">
                    <a16:rowId xmlns:a16="http://schemas.microsoft.com/office/drawing/2014/main" val="3420054617"/>
                  </a:ext>
                </a:extLst>
              </a:tr>
              <a:tr h="5562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2700" dirty="0"/>
                        <a:t>?</a:t>
                      </a:r>
                    </a:p>
                  </a:txBody>
                  <a:tcPr marL="137160" marR="137160" marT="68580" marB="68580"/>
                </a:tc>
                <a:extLst>
                  <a:ext uri="{0D108BD9-81ED-4DB2-BD59-A6C34878D82A}">
                    <a16:rowId xmlns:a16="http://schemas.microsoft.com/office/drawing/2014/main" val="2010305832"/>
                  </a:ext>
                </a:extLst>
              </a:tr>
              <a:tr h="5562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2700" dirty="0"/>
                        <a:t>?</a:t>
                      </a:r>
                    </a:p>
                  </a:txBody>
                  <a:tcPr marL="137160" marR="137160" marT="68580" marB="68580"/>
                </a:tc>
                <a:extLst>
                  <a:ext uri="{0D108BD9-81ED-4DB2-BD59-A6C34878D82A}">
                    <a16:rowId xmlns:a16="http://schemas.microsoft.com/office/drawing/2014/main" val="2681458349"/>
                  </a:ext>
                </a:extLst>
              </a:tr>
              <a:tr h="556260">
                <a:tc>
                  <a:txBody>
                    <a:bodyPr/>
                    <a:lstStyle/>
                    <a:p>
                      <a:pPr algn="ctr"/>
                      <a:r>
                        <a:rPr lang="id-ID" sz="2700" dirty="0"/>
                        <a:t>?</a:t>
                      </a:r>
                    </a:p>
                  </a:txBody>
                  <a:tcPr marL="137160" marR="137160" marT="68580" marB="68580"/>
                </a:tc>
                <a:extLst>
                  <a:ext uri="{0D108BD9-81ED-4DB2-BD59-A6C34878D82A}">
                    <a16:rowId xmlns:a16="http://schemas.microsoft.com/office/drawing/2014/main" val="3671939570"/>
                  </a:ext>
                </a:extLst>
              </a:tr>
              <a:tr h="556260">
                <a:tc>
                  <a:txBody>
                    <a:bodyPr/>
                    <a:lstStyle/>
                    <a:p>
                      <a:pPr algn="ctr"/>
                      <a:r>
                        <a:rPr lang="id-ID" sz="2700" dirty="0"/>
                        <a:t>?</a:t>
                      </a:r>
                    </a:p>
                  </a:txBody>
                  <a:tcPr marL="137160" marR="137160" marT="68580" marB="68580"/>
                </a:tc>
                <a:extLst>
                  <a:ext uri="{0D108BD9-81ED-4DB2-BD59-A6C34878D82A}">
                    <a16:rowId xmlns:a16="http://schemas.microsoft.com/office/drawing/2014/main" val="3001745956"/>
                  </a:ext>
                </a:extLst>
              </a:tr>
              <a:tr h="556260">
                <a:tc>
                  <a:txBody>
                    <a:bodyPr/>
                    <a:lstStyle/>
                    <a:p>
                      <a:pPr algn="ctr"/>
                      <a:r>
                        <a:rPr lang="id-ID" sz="2700" dirty="0"/>
                        <a:t>?</a:t>
                      </a:r>
                    </a:p>
                  </a:txBody>
                  <a:tcPr marL="137160" marR="137160" marT="68580" marB="68580"/>
                </a:tc>
                <a:extLst>
                  <a:ext uri="{0D108BD9-81ED-4DB2-BD59-A6C34878D82A}">
                    <a16:rowId xmlns:a16="http://schemas.microsoft.com/office/drawing/2014/main" val="1283445390"/>
                  </a:ext>
                </a:extLst>
              </a:tr>
            </a:tbl>
          </a:graphicData>
        </a:graphic>
      </p:graphicFrame>
      <p:pic>
        <p:nvPicPr>
          <p:cNvPr id="8" name="Gambar 7" descr="Sebuah gambar berisi pakaian, orang, anak laki-laki, dinding&#10;&#10;Konten yang dihasilkan AI mungkin salah.">
            <a:extLst>
              <a:ext uri="{FF2B5EF4-FFF2-40B4-BE49-F238E27FC236}">
                <a16:creationId xmlns:a16="http://schemas.microsoft.com/office/drawing/2014/main" id="{A593D5B2-A8AA-D0DA-97AF-1575011F65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11064177" y="2748374"/>
            <a:ext cx="10301345" cy="6861998"/>
          </a:xfrm>
          <a:prstGeom prst="rect">
            <a:avLst/>
          </a:prstGeom>
        </p:spPr>
      </p:pic>
    </p:spTree>
    <p:extLst>
      <p:ext uri="{BB962C8B-B14F-4D97-AF65-F5344CB8AC3E}">
        <p14:creationId xmlns:p14="http://schemas.microsoft.com/office/powerpoint/2010/main" val="330650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AE51-7CEB-3523-9732-214E042CB5CF}"/>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2101BAC-A994-910A-7387-ECAC892591AB}"/>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9776C1D8-1E56-DA37-A375-867481538A34}"/>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E9AB54D8-0C87-808F-D567-7E43FF8E22A2}"/>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688C3FCB-EBDA-54F6-80D4-77E60F0BF5DF}"/>
                </a:ext>
              </a:extLst>
            </p:cNvPr>
            <p:cNvPicPr/>
            <p:nvPr/>
          </p:nvPicPr>
          <p:blipFill>
            <a:blip r:embed="rId4" cstate="print"/>
            <a:stretch>
              <a:fillRect/>
            </a:stretch>
          </p:blipFill>
          <p:spPr>
            <a:xfrm>
              <a:off x="9382125" y="8686800"/>
              <a:ext cx="7877175" cy="504825"/>
            </a:xfrm>
            <a:prstGeom prst="rect">
              <a:avLst/>
            </a:prstGeom>
          </p:spPr>
        </p:pic>
        <p:sp>
          <p:nvSpPr>
            <p:cNvPr id="7" name="object 7">
              <a:extLst>
                <a:ext uri="{FF2B5EF4-FFF2-40B4-BE49-F238E27FC236}">
                  <a16:creationId xmlns:a16="http://schemas.microsoft.com/office/drawing/2014/main" id="{06CCB7B9-46BB-DEC3-8767-86B0007187B2}"/>
                </a:ext>
              </a:extLst>
            </p:cNvPr>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3DD19215-DF28-9FFB-5E4D-E4179098222C}"/>
              </a:ext>
            </a:extLst>
          </p:cNvPr>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a:extLst>
              <a:ext uri="{FF2B5EF4-FFF2-40B4-BE49-F238E27FC236}">
                <a16:creationId xmlns:a16="http://schemas.microsoft.com/office/drawing/2014/main" id="{1B8CBA77-E84E-55C2-83FA-DF2B504E37A5}"/>
              </a:ext>
            </a:extLst>
          </p:cNvPr>
          <p:cNvPicPr/>
          <p:nvPr/>
        </p:nvPicPr>
        <p:blipFill>
          <a:blip r:embed="rId5"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FC0F78AB-7BD7-80A6-7666-E545175C4FD8}"/>
              </a:ext>
            </a:extLst>
          </p:cNvPr>
          <p:cNvSpPr txBox="1"/>
          <p:nvPr/>
        </p:nvSpPr>
        <p:spPr>
          <a:xfrm>
            <a:off x="2712771" y="849095"/>
            <a:ext cx="12039600" cy="830997"/>
          </a:xfrm>
          <a:prstGeom prst="rect">
            <a:avLst/>
          </a:prstGeom>
          <a:noFill/>
        </p:spPr>
        <p:txBody>
          <a:bodyPr wrap="square">
            <a:spAutoFit/>
          </a:bodyPr>
          <a:lstStyle/>
          <a:p>
            <a:r>
              <a:rPr lang="en-US" sz="4800" b="1" spc="-10" dirty="0">
                <a:solidFill>
                  <a:srgbClr val="000000"/>
                </a:solidFill>
              </a:rPr>
              <a:t>DEEP LEARNING TERPADU???</a:t>
            </a:r>
            <a:endParaRPr lang="id-ID" sz="4800" b="1" dirty="0"/>
          </a:p>
        </p:txBody>
      </p:sp>
      <p:pic>
        <p:nvPicPr>
          <p:cNvPr id="10" name="Gambar 9" descr="Sebuah gambar berisi teks, Laman internet, Situs, cuplikan layar&#10;&#10;Konten yang dihasilkan AI mungkin salah.">
            <a:extLst>
              <a:ext uri="{FF2B5EF4-FFF2-40B4-BE49-F238E27FC236}">
                <a16:creationId xmlns:a16="http://schemas.microsoft.com/office/drawing/2014/main" id="{D1BE23B5-3B9E-C148-743B-C64DEC9C6590}"/>
              </a:ext>
            </a:extLst>
          </p:cNvPr>
          <p:cNvPicPr>
            <a:picLocks noChangeAspect="1"/>
          </p:cNvPicPr>
          <p:nvPr/>
        </p:nvPicPr>
        <p:blipFill>
          <a:blip r:embed="rId6"/>
          <a:stretch>
            <a:fillRect/>
          </a:stretch>
        </p:blipFill>
        <p:spPr>
          <a:xfrm>
            <a:off x="11093192" y="2927879"/>
            <a:ext cx="7228674" cy="4730255"/>
          </a:xfrm>
          <a:prstGeom prst="rect">
            <a:avLst/>
          </a:prstGeom>
          <a:ln>
            <a:solidFill>
              <a:schemeClr val="tx1"/>
            </a:solidFill>
          </a:ln>
        </p:spPr>
      </p:pic>
      <p:sp>
        <p:nvSpPr>
          <p:cNvPr id="15" name="Kotak Teks 14">
            <a:extLst>
              <a:ext uri="{FF2B5EF4-FFF2-40B4-BE49-F238E27FC236}">
                <a16:creationId xmlns:a16="http://schemas.microsoft.com/office/drawing/2014/main" id="{34C5021D-CBEC-B85E-5C74-0232F8E3C7B7}"/>
              </a:ext>
            </a:extLst>
          </p:cNvPr>
          <p:cNvSpPr txBox="1"/>
          <p:nvPr/>
        </p:nvSpPr>
        <p:spPr>
          <a:xfrm>
            <a:off x="9983255" y="7675494"/>
            <a:ext cx="9144000" cy="897040"/>
          </a:xfrm>
          <a:prstGeom prst="rect">
            <a:avLst/>
          </a:prstGeom>
          <a:noFill/>
        </p:spPr>
        <p:txBody>
          <a:bodyPr wrap="square">
            <a:spAutoFit/>
          </a:bodyPr>
          <a:lstStyle/>
          <a:p>
            <a:pPr algn="ctr"/>
            <a:r>
              <a:rPr lang="en-US" sz="3429" dirty="0">
                <a:solidFill>
                  <a:srgbClr val="0D2A5B"/>
                </a:solidFill>
                <a:latin typeface="Poppins"/>
                <a:ea typeface="Poppins Bold"/>
                <a:cs typeface="Poppins"/>
                <a:sym typeface="Poppins"/>
              </a:rPr>
              <a:t>99 Artikel PTK </a:t>
            </a:r>
          </a:p>
          <a:p>
            <a:pPr algn="ctr"/>
            <a:r>
              <a:rPr lang="en-US" dirty="0">
                <a:solidFill>
                  <a:srgbClr val="0D2A5B"/>
                </a:solidFill>
                <a:latin typeface="Poppins"/>
                <a:ea typeface="Poppins Bold"/>
                <a:cs typeface="Poppins"/>
                <a:sym typeface="Poppins"/>
              </a:rPr>
              <a:t>(per 26 Sept 2025)</a:t>
            </a:r>
            <a:endParaRPr lang="en-US" dirty="0">
              <a:solidFill>
                <a:srgbClr val="0D2A5B"/>
              </a:solidFill>
              <a:latin typeface="Poppins Bold"/>
              <a:ea typeface="Poppins Bold"/>
              <a:cs typeface="Poppins Bold"/>
              <a:sym typeface="Poppins Bold"/>
            </a:endParaRPr>
          </a:p>
        </p:txBody>
      </p:sp>
      <p:sp>
        <p:nvSpPr>
          <p:cNvPr id="16" name="Freeform 6">
            <a:extLst>
              <a:ext uri="{FF2B5EF4-FFF2-40B4-BE49-F238E27FC236}">
                <a16:creationId xmlns:a16="http://schemas.microsoft.com/office/drawing/2014/main" id="{C79133C6-4A1C-5085-C453-A11977896AFC}"/>
              </a:ext>
            </a:extLst>
          </p:cNvPr>
          <p:cNvSpPr/>
          <p:nvPr/>
        </p:nvSpPr>
        <p:spPr>
          <a:xfrm>
            <a:off x="4292601" y="2802338"/>
            <a:ext cx="7061199" cy="5663509"/>
          </a:xfrm>
          <a:custGeom>
            <a:avLst/>
            <a:gdLst/>
            <a:ahLst/>
            <a:cxnLst/>
            <a:rect l="l" t="t" r="r" b="b"/>
            <a:pathLst>
              <a:path w="10237785" h="7227258">
                <a:moveTo>
                  <a:pt x="0" y="0"/>
                </a:moveTo>
                <a:lnTo>
                  <a:pt x="10237785" y="0"/>
                </a:lnTo>
                <a:lnTo>
                  <a:pt x="10237785" y="7227258"/>
                </a:lnTo>
                <a:lnTo>
                  <a:pt x="0" y="7227258"/>
                </a:lnTo>
                <a:lnTo>
                  <a:pt x="0" y="0"/>
                </a:lnTo>
                <a:close/>
              </a:path>
            </a:pathLst>
          </a:custGeom>
          <a:blipFill>
            <a:blip r:embed="rId7"/>
            <a:stretch>
              <a:fillRect/>
            </a:stretch>
          </a:blipFill>
        </p:spPr>
        <p:txBody>
          <a:bodyPr/>
          <a:lstStyle/>
          <a:p>
            <a:endParaRPr lang="id-ID"/>
          </a:p>
        </p:txBody>
      </p:sp>
      <p:sp>
        <p:nvSpPr>
          <p:cNvPr id="17" name="Kotak Teks 16">
            <a:extLst>
              <a:ext uri="{FF2B5EF4-FFF2-40B4-BE49-F238E27FC236}">
                <a16:creationId xmlns:a16="http://schemas.microsoft.com/office/drawing/2014/main" id="{B73FDF32-B702-D989-2740-968E8F8ED35B}"/>
              </a:ext>
            </a:extLst>
          </p:cNvPr>
          <p:cNvSpPr txBox="1"/>
          <p:nvPr/>
        </p:nvSpPr>
        <p:spPr>
          <a:xfrm>
            <a:off x="491067" y="2774786"/>
            <a:ext cx="990600" cy="1569660"/>
          </a:xfrm>
          <a:prstGeom prst="rect">
            <a:avLst/>
          </a:prstGeom>
          <a:noFill/>
        </p:spPr>
        <p:txBody>
          <a:bodyPr wrap="square">
            <a:spAutoFit/>
          </a:bodyPr>
          <a:lstStyle/>
          <a:p>
            <a:pPr algn="ctr"/>
            <a:r>
              <a:rPr lang="en-US" sz="9600" b="1" spc="-10" dirty="0">
                <a:solidFill>
                  <a:schemeClr val="tx2"/>
                </a:solidFill>
              </a:rPr>
              <a:t>S</a:t>
            </a:r>
            <a:endParaRPr lang="id-ID" sz="9600" b="1" dirty="0">
              <a:solidFill>
                <a:schemeClr val="tx2"/>
              </a:solidFill>
            </a:endParaRPr>
          </a:p>
        </p:txBody>
      </p:sp>
      <p:sp>
        <p:nvSpPr>
          <p:cNvPr id="18" name="Kotak Teks 17">
            <a:extLst>
              <a:ext uri="{FF2B5EF4-FFF2-40B4-BE49-F238E27FC236}">
                <a16:creationId xmlns:a16="http://schemas.microsoft.com/office/drawing/2014/main" id="{D1366083-88A5-0018-41A7-8B33CDF905A7}"/>
              </a:ext>
            </a:extLst>
          </p:cNvPr>
          <p:cNvSpPr txBox="1"/>
          <p:nvPr/>
        </p:nvSpPr>
        <p:spPr>
          <a:xfrm>
            <a:off x="533400" y="4287110"/>
            <a:ext cx="990600" cy="1569660"/>
          </a:xfrm>
          <a:prstGeom prst="rect">
            <a:avLst/>
          </a:prstGeom>
          <a:noFill/>
        </p:spPr>
        <p:txBody>
          <a:bodyPr wrap="square">
            <a:spAutoFit/>
          </a:bodyPr>
          <a:lstStyle/>
          <a:p>
            <a:pPr algn="ctr"/>
            <a:r>
              <a:rPr lang="en-US" sz="9600" b="1" spc="-10" dirty="0">
                <a:solidFill>
                  <a:srgbClr val="FFFF00"/>
                </a:solidFill>
              </a:rPr>
              <a:t>I</a:t>
            </a:r>
            <a:endParaRPr lang="id-ID" sz="9600" b="1" dirty="0">
              <a:solidFill>
                <a:srgbClr val="FFFF00"/>
              </a:solidFill>
            </a:endParaRPr>
          </a:p>
        </p:txBody>
      </p:sp>
      <p:sp>
        <p:nvSpPr>
          <p:cNvPr id="19" name="Kotak Teks 18">
            <a:extLst>
              <a:ext uri="{FF2B5EF4-FFF2-40B4-BE49-F238E27FC236}">
                <a16:creationId xmlns:a16="http://schemas.microsoft.com/office/drawing/2014/main" id="{97EDC9BC-5458-EAA1-B605-3C4AE926A376}"/>
              </a:ext>
            </a:extLst>
          </p:cNvPr>
          <p:cNvSpPr txBox="1"/>
          <p:nvPr/>
        </p:nvSpPr>
        <p:spPr>
          <a:xfrm>
            <a:off x="533400" y="5856770"/>
            <a:ext cx="990600" cy="1569660"/>
          </a:xfrm>
          <a:prstGeom prst="rect">
            <a:avLst/>
          </a:prstGeom>
          <a:noFill/>
        </p:spPr>
        <p:txBody>
          <a:bodyPr wrap="square">
            <a:spAutoFit/>
          </a:bodyPr>
          <a:lstStyle/>
          <a:p>
            <a:pPr algn="ctr"/>
            <a:r>
              <a:rPr lang="en-US" sz="9600" b="1" spc="-10" dirty="0">
                <a:solidFill>
                  <a:srgbClr val="00B050"/>
                </a:solidFill>
              </a:rPr>
              <a:t>T</a:t>
            </a:r>
            <a:endParaRPr lang="id-ID" sz="9600" b="1" dirty="0">
              <a:solidFill>
                <a:srgbClr val="00B050"/>
              </a:solidFill>
            </a:endParaRPr>
          </a:p>
        </p:txBody>
      </p:sp>
      <p:cxnSp>
        <p:nvCxnSpPr>
          <p:cNvPr id="21" name="Konektor Panah Lurus 20">
            <a:extLst>
              <a:ext uri="{FF2B5EF4-FFF2-40B4-BE49-F238E27FC236}">
                <a16:creationId xmlns:a16="http://schemas.microsoft.com/office/drawing/2014/main" id="{FBCBB2DA-38D1-BE06-8CF0-853834ACD343}"/>
              </a:ext>
            </a:extLst>
          </p:cNvPr>
          <p:cNvCxnSpPr/>
          <p:nvPr/>
        </p:nvCxnSpPr>
        <p:spPr>
          <a:xfrm>
            <a:off x="1524000" y="3543300"/>
            <a:ext cx="2438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Konektor Panah Lurus 21">
            <a:extLst>
              <a:ext uri="{FF2B5EF4-FFF2-40B4-BE49-F238E27FC236}">
                <a16:creationId xmlns:a16="http://schemas.microsoft.com/office/drawing/2014/main" id="{8CA6E4D7-922B-F179-48D3-AB23176B7BA4}"/>
              </a:ext>
            </a:extLst>
          </p:cNvPr>
          <p:cNvCxnSpPr/>
          <p:nvPr/>
        </p:nvCxnSpPr>
        <p:spPr>
          <a:xfrm>
            <a:off x="1580622" y="6743700"/>
            <a:ext cx="2438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Konektor Panah Lurus 22">
            <a:extLst>
              <a:ext uri="{FF2B5EF4-FFF2-40B4-BE49-F238E27FC236}">
                <a16:creationId xmlns:a16="http://schemas.microsoft.com/office/drawing/2014/main" id="{822DC24C-1651-1819-BE9E-484F16A77A86}"/>
              </a:ext>
            </a:extLst>
          </p:cNvPr>
          <p:cNvCxnSpPr/>
          <p:nvPr/>
        </p:nvCxnSpPr>
        <p:spPr>
          <a:xfrm>
            <a:off x="1524000" y="5147733"/>
            <a:ext cx="2438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object 6">
            <a:extLst>
              <a:ext uri="{FF2B5EF4-FFF2-40B4-BE49-F238E27FC236}">
                <a16:creationId xmlns:a16="http://schemas.microsoft.com/office/drawing/2014/main" id="{9613C8CE-5CFE-3598-6C19-E1B0D67D4E07}"/>
              </a:ext>
            </a:extLst>
          </p:cNvPr>
          <p:cNvPicPr/>
          <p:nvPr/>
        </p:nvPicPr>
        <p:blipFill>
          <a:blip r:embed="rId8" cstate="print"/>
          <a:stretch>
            <a:fillRect/>
          </a:stretch>
        </p:blipFill>
        <p:spPr>
          <a:xfrm>
            <a:off x="457200" y="125376"/>
            <a:ext cx="1876425" cy="1752600"/>
          </a:xfrm>
          <a:prstGeom prst="rect">
            <a:avLst/>
          </a:prstGeom>
        </p:spPr>
      </p:pic>
      <p:sp>
        <p:nvSpPr>
          <p:cNvPr id="25" name="Kotak Teks 24">
            <a:extLst>
              <a:ext uri="{FF2B5EF4-FFF2-40B4-BE49-F238E27FC236}">
                <a16:creationId xmlns:a16="http://schemas.microsoft.com/office/drawing/2014/main" id="{4325655A-53F5-DBBF-5081-BB08CBF21637}"/>
              </a:ext>
            </a:extLst>
          </p:cNvPr>
          <p:cNvSpPr txBox="1"/>
          <p:nvPr/>
        </p:nvSpPr>
        <p:spPr>
          <a:xfrm>
            <a:off x="1463145" y="2979060"/>
            <a:ext cx="2194455" cy="523220"/>
          </a:xfrm>
          <a:prstGeom prst="rect">
            <a:avLst/>
          </a:prstGeom>
          <a:noFill/>
        </p:spPr>
        <p:txBody>
          <a:bodyPr wrap="square">
            <a:spAutoFit/>
          </a:bodyPr>
          <a:lstStyle/>
          <a:p>
            <a:pPr algn="ctr"/>
            <a:r>
              <a:rPr lang="en-US" sz="2800" b="1" spc="-10" dirty="0">
                <a:solidFill>
                  <a:schemeClr val="tx1"/>
                </a:solidFill>
              </a:rPr>
              <a:t>Spiritual</a:t>
            </a:r>
            <a:endParaRPr lang="id-ID" sz="2800" b="1" dirty="0">
              <a:solidFill>
                <a:schemeClr val="tx1"/>
              </a:solidFill>
            </a:endParaRPr>
          </a:p>
        </p:txBody>
      </p:sp>
      <p:sp>
        <p:nvSpPr>
          <p:cNvPr id="26" name="Kotak Teks 25">
            <a:extLst>
              <a:ext uri="{FF2B5EF4-FFF2-40B4-BE49-F238E27FC236}">
                <a16:creationId xmlns:a16="http://schemas.microsoft.com/office/drawing/2014/main" id="{3F24B26C-1C1D-3E62-4D7F-5C0B013F046A}"/>
              </a:ext>
            </a:extLst>
          </p:cNvPr>
          <p:cNvSpPr txBox="1"/>
          <p:nvPr/>
        </p:nvSpPr>
        <p:spPr>
          <a:xfrm>
            <a:off x="1463144" y="4670679"/>
            <a:ext cx="2194455" cy="954107"/>
          </a:xfrm>
          <a:prstGeom prst="rect">
            <a:avLst/>
          </a:prstGeom>
          <a:noFill/>
        </p:spPr>
        <p:txBody>
          <a:bodyPr wrap="square">
            <a:spAutoFit/>
          </a:bodyPr>
          <a:lstStyle/>
          <a:p>
            <a:pPr algn="ctr"/>
            <a:r>
              <a:rPr lang="en-US" sz="2800" b="1" spc="-10" dirty="0" err="1">
                <a:solidFill>
                  <a:schemeClr val="tx1"/>
                </a:solidFill>
              </a:rPr>
              <a:t>Integratif</a:t>
            </a:r>
            <a:r>
              <a:rPr lang="en-US" sz="2800" b="1" spc="-10" dirty="0">
                <a:solidFill>
                  <a:schemeClr val="tx1"/>
                </a:solidFill>
              </a:rPr>
              <a:t> </a:t>
            </a:r>
            <a:r>
              <a:rPr lang="en-US" sz="2800" b="1" spc="-10" dirty="0" err="1">
                <a:solidFill>
                  <a:schemeClr val="tx1"/>
                </a:solidFill>
              </a:rPr>
              <a:t>Holistik</a:t>
            </a:r>
            <a:endParaRPr lang="id-ID" sz="2800" b="1" dirty="0">
              <a:solidFill>
                <a:schemeClr val="tx1"/>
              </a:solidFill>
            </a:endParaRPr>
          </a:p>
        </p:txBody>
      </p:sp>
      <p:sp>
        <p:nvSpPr>
          <p:cNvPr id="27" name="Kotak Teks 26">
            <a:extLst>
              <a:ext uri="{FF2B5EF4-FFF2-40B4-BE49-F238E27FC236}">
                <a16:creationId xmlns:a16="http://schemas.microsoft.com/office/drawing/2014/main" id="{BC2E55C0-A5A0-495D-3872-52F7CAA04858}"/>
              </a:ext>
            </a:extLst>
          </p:cNvPr>
          <p:cNvSpPr txBox="1"/>
          <p:nvPr/>
        </p:nvSpPr>
        <p:spPr>
          <a:xfrm>
            <a:off x="1463143" y="6143625"/>
            <a:ext cx="2499257" cy="523220"/>
          </a:xfrm>
          <a:prstGeom prst="rect">
            <a:avLst/>
          </a:prstGeom>
          <a:noFill/>
        </p:spPr>
        <p:txBody>
          <a:bodyPr wrap="square">
            <a:spAutoFit/>
          </a:bodyPr>
          <a:lstStyle/>
          <a:p>
            <a:pPr algn="ctr"/>
            <a:r>
              <a:rPr lang="en-US" sz="2800" b="1" spc="-10" dirty="0" err="1">
                <a:solidFill>
                  <a:schemeClr val="tx1"/>
                </a:solidFill>
              </a:rPr>
              <a:t>Transformatif</a:t>
            </a:r>
            <a:endParaRPr lang="id-ID" sz="2800" b="1" dirty="0">
              <a:solidFill>
                <a:schemeClr val="tx1"/>
              </a:solidFill>
            </a:endParaRPr>
          </a:p>
        </p:txBody>
      </p:sp>
      <p:sp>
        <p:nvSpPr>
          <p:cNvPr id="28" name="Kotak Teks 27">
            <a:extLst>
              <a:ext uri="{FF2B5EF4-FFF2-40B4-BE49-F238E27FC236}">
                <a16:creationId xmlns:a16="http://schemas.microsoft.com/office/drawing/2014/main" id="{529FB585-36CD-1723-866D-DABBC9DB85B6}"/>
              </a:ext>
            </a:extLst>
          </p:cNvPr>
          <p:cNvSpPr txBox="1"/>
          <p:nvPr/>
        </p:nvSpPr>
        <p:spPr>
          <a:xfrm>
            <a:off x="533400" y="7307640"/>
            <a:ext cx="990600" cy="1569660"/>
          </a:xfrm>
          <a:prstGeom prst="rect">
            <a:avLst/>
          </a:prstGeom>
          <a:noFill/>
        </p:spPr>
        <p:txBody>
          <a:bodyPr wrap="square">
            <a:spAutoFit/>
          </a:bodyPr>
          <a:lstStyle/>
          <a:p>
            <a:pPr algn="ctr"/>
            <a:r>
              <a:rPr lang="en-US" sz="9600" b="1" spc="-10" dirty="0">
                <a:solidFill>
                  <a:srgbClr val="C00000"/>
                </a:solidFill>
              </a:rPr>
              <a:t>N</a:t>
            </a:r>
            <a:endParaRPr lang="id-ID" sz="9600" b="1" dirty="0">
              <a:solidFill>
                <a:srgbClr val="C00000"/>
              </a:solidFill>
            </a:endParaRPr>
          </a:p>
        </p:txBody>
      </p:sp>
      <p:sp>
        <p:nvSpPr>
          <p:cNvPr id="29" name="Kotak Teks 28">
            <a:extLst>
              <a:ext uri="{FF2B5EF4-FFF2-40B4-BE49-F238E27FC236}">
                <a16:creationId xmlns:a16="http://schemas.microsoft.com/office/drawing/2014/main" id="{393F8639-58F3-ADF5-D38C-D27170BE87B7}"/>
              </a:ext>
            </a:extLst>
          </p:cNvPr>
          <p:cNvSpPr txBox="1"/>
          <p:nvPr/>
        </p:nvSpPr>
        <p:spPr>
          <a:xfrm>
            <a:off x="1463143" y="7816447"/>
            <a:ext cx="2499257" cy="523220"/>
          </a:xfrm>
          <a:prstGeom prst="rect">
            <a:avLst/>
          </a:prstGeom>
          <a:noFill/>
        </p:spPr>
        <p:txBody>
          <a:bodyPr wrap="square">
            <a:spAutoFit/>
          </a:bodyPr>
          <a:lstStyle/>
          <a:p>
            <a:pPr algn="ctr"/>
            <a:r>
              <a:rPr lang="en-US" sz="2800" b="1" spc="-10" dirty="0" err="1">
                <a:solidFill>
                  <a:schemeClr val="tx1"/>
                </a:solidFill>
              </a:rPr>
              <a:t>Nasionalis</a:t>
            </a:r>
            <a:endParaRPr lang="id-ID" sz="2800" b="1" dirty="0">
              <a:solidFill>
                <a:schemeClr val="tx1"/>
              </a:solidFill>
            </a:endParaRPr>
          </a:p>
        </p:txBody>
      </p:sp>
      <p:cxnSp>
        <p:nvCxnSpPr>
          <p:cNvPr id="30" name="Konektor Panah Lurus 29">
            <a:extLst>
              <a:ext uri="{FF2B5EF4-FFF2-40B4-BE49-F238E27FC236}">
                <a16:creationId xmlns:a16="http://schemas.microsoft.com/office/drawing/2014/main" id="{EA43AF0C-2CFB-C866-1E45-E179F66FD3FE}"/>
              </a:ext>
            </a:extLst>
          </p:cNvPr>
          <p:cNvCxnSpPr/>
          <p:nvPr/>
        </p:nvCxnSpPr>
        <p:spPr>
          <a:xfrm>
            <a:off x="1524000" y="8339667"/>
            <a:ext cx="2438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Kotak Teks 30">
            <a:extLst>
              <a:ext uri="{FF2B5EF4-FFF2-40B4-BE49-F238E27FC236}">
                <a16:creationId xmlns:a16="http://schemas.microsoft.com/office/drawing/2014/main" id="{70D641C5-BE4C-E496-8754-398470F8B3D4}"/>
              </a:ext>
            </a:extLst>
          </p:cNvPr>
          <p:cNvSpPr txBox="1"/>
          <p:nvPr/>
        </p:nvSpPr>
        <p:spPr>
          <a:xfrm>
            <a:off x="748767" y="8761136"/>
            <a:ext cx="9144000" cy="620042"/>
          </a:xfrm>
          <a:prstGeom prst="rect">
            <a:avLst/>
          </a:prstGeom>
          <a:noFill/>
        </p:spPr>
        <p:txBody>
          <a:bodyPr wrap="square">
            <a:spAutoFit/>
          </a:bodyPr>
          <a:lstStyle/>
          <a:p>
            <a:pPr algn="ctr"/>
            <a:r>
              <a:rPr lang="en-US" sz="3429" b="1" dirty="0" err="1">
                <a:solidFill>
                  <a:srgbClr val="0D2A5B"/>
                </a:solidFill>
                <a:highlight>
                  <a:srgbClr val="FFFF00"/>
                </a:highlight>
                <a:latin typeface="Poppins"/>
                <a:ea typeface="Poppins Bold"/>
                <a:cs typeface="Poppins"/>
                <a:sym typeface="Poppins"/>
              </a:rPr>
              <a:t>Kekhasan</a:t>
            </a:r>
            <a:r>
              <a:rPr lang="en-US" sz="3429" b="1" dirty="0">
                <a:solidFill>
                  <a:srgbClr val="0D2A5B"/>
                </a:solidFill>
                <a:highlight>
                  <a:srgbClr val="FFFF00"/>
                </a:highlight>
                <a:latin typeface="Poppins"/>
                <a:ea typeface="Poppins Bold"/>
                <a:cs typeface="Poppins"/>
                <a:sym typeface="Poppins"/>
              </a:rPr>
              <a:t> SIT </a:t>
            </a:r>
            <a:r>
              <a:rPr lang="en-US" sz="3429" b="1" dirty="0">
                <a:solidFill>
                  <a:srgbClr val="C00000"/>
                </a:solidFill>
                <a:highlight>
                  <a:srgbClr val="FFFF00"/>
                </a:highlight>
                <a:latin typeface="Poppins"/>
                <a:ea typeface="Poppins Bold"/>
                <a:cs typeface="Poppins"/>
                <a:sym typeface="Poppins"/>
              </a:rPr>
              <a:t>+</a:t>
            </a:r>
            <a:r>
              <a:rPr lang="en-US" sz="3429" b="1" dirty="0">
                <a:solidFill>
                  <a:srgbClr val="0D2A5B"/>
                </a:solidFill>
                <a:highlight>
                  <a:srgbClr val="FFFF00"/>
                </a:highlight>
                <a:latin typeface="Poppins"/>
                <a:ea typeface="Poppins Bold"/>
                <a:cs typeface="Poppins"/>
                <a:sym typeface="Poppins"/>
              </a:rPr>
              <a:t> KURNAS</a:t>
            </a:r>
            <a:endParaRPr lang="en-US" b="1" dirty="0">
              <a:solidFill>
                <a:srgbClr val="0D2A5B"/>
              </a:solidFill>
              <a:highlight>
                <a:srgbClr val="FFFF00"/>
              </a:highlight>
              <a:latin typeface="Poppins Bold"/>
              <a:ea typeface="Poppins Bold"/>
              <a:cs typeface="Poppins Bold"/>
              <a:sym typeface="Poppins Bold"/>
            </a:endParaRPr>
          </a:p>
        </p:txBody>
      </p:sp>
      <p:sp>
        <p:nvSpPr>
          <p:cNvPr id="32" name="Kotak Teks 31">
            <a:extLst>
              <a:ext uri="{FF2B5EF4-FFF2-40B4-BE49-F238E27FC236}">
                <a16:creationId xmlns:a16="http://schemas.microsoft.com/office/drawing/2014/main" id="{77F312E6-5670-8288-9CE4-648C068CD352}"/>
              </a:ext>
            </a:extLst>
          </p:cNvPr>
          <p:cNvSpPr txBox="1"/>
          <p:nvPr/>
        </p:nvSpPr>
        <p:spPr>
          <a:xfrm>
            <a:off x="457200" y="2101606"/>
            <a:ext cx="4042832" cy="461665"/>
          </a:xfrm>
          <a:prstGeom prst="rect">
            <a:avLst/>
          </a:prstGeom>
          <a:noFill/>
        </p:spPr>
        <p:txBody>
          <a:bodyPr wrap="square">
            <a:spAutoFit/>
          </a:bodyPr>
          <a:lstStyle/>
          <a:p>
            <a:r>
              <a:rPr lang="en-US" sz="2400" b="1" spc="-10" dirty="0">
                <a:solidFill>
                  <a:srgbClr val="000000"/>
                </a:solidFill>
                <a:highlight>
                  <a:srgbClr val="00FFFF"/>
                </a:highlight>
              </a:rPr>
              <a:t>PRINSIP PEMBELAJARAN</a:t>
            </a:r>
            <a:endParaRPr lang="id-ID" sz="2400" b="1" dirty="0">
              <a:highlight>
                <a:srgbClr val="00FFFF"/>
              </a:highlight>
            </a:endParaRPr>
          </a:p>
        </p:txBody>
      </p:sp>
      <p:sp>
        <p:nvSpPr>
          <p:cNvPr id="33" name="Kotak Teks 32">
            <a:extLst>
              <a:ext uri="{FF2B5EF4-FFF2-40B4-BE49-F238E27FC236}">
                <a16:creationId xmlns:a16="http://schemas.microsoft.com/office/drawing/2014/main" id="{46767A15-18E1-D02A-E0BE-64BDB323D2C7}"/>
              </a:ext>
            </a:extLst>
          </p:cNvPr>
          <p:cNvSpPr txBox="1"/>
          <p:nvPr/>
        </p:nvSpPr>
        <p:spPr>
          <a:xfrm>
            <a:off x="4500032" y="2086381"/>
            <a:ext cx="6320368" cy="461665"/>
          </a:xfrm>
          <a:prstGeom prst="rect">
            <a:avLst/>
          </a:prstGeom>
          <a:noFill/>
        </p:spPr>
        <p:txBody>
          <a:bodyPr wrap="square">
            <a:spAutoFit/>
          </a:bodyPr>
          <a:lstStyle/>
          <a:p>
            <a:r>
              <a:rPr lang="en-US" sz="2400" b="1" spc="-10" dirty="0">
                <a:solidFill>
                  <a:srgbClr val="000000"/>
                </a:solidFill>
                <a:highlight>
                  <a:srgbClr val="00FFFF"/>
                </a:highlight>
              </a:rPr>
              <a:t>PEMBELAJARAN INTROFLEX TERPADU</a:t>
            </a:r>
            <a:endParaRPr lang="id-ID" sz="2400" b="1" dirty="0">
              <a:highlight>
                <a:srgbClr val="00FFFF"/>
              </a:highlight>
            </a:endParaRPr>
          </a:p>
        </p:txBody>
      </p:sp>
    </p:spTree>
    <p:extLst>
      <p:ext uri="{BB962C8B-B14F-4D97-AF65-F5344CB8AC3E}">
        <p14:creationId xmlns:p14="http://schemas.microsoft.com/office/powerpoint/2010/main" val="40423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858827" y="934668"/>
            <a:ext cx="10842308" cy="1732598"/>
            <a:chOff x="3905884" y="699312"/>
            <a:chExt cx="7228205" cy="1155065"/>
          </a:xfrm>
        </p:grpSpPr>
        <p:sp>
          <p:nvSpPr>
            <p:cNvPr id="4" name="object 4"/>
            <p:cNvSpPr/>
            <p:nvPr/>
          </p:nvSpPr>
          <p:spPr>
            <a:xfrm>
              <a:off x="3905884" y="699312"/>
              <a:ext cx="7228205" cy="1155065"/>
            </a:xfrm>
            <a:custGeom>
              <a:avLst/>
              <a:gdLst/>
              <a:ahLst/>
              <a:cxnLst/>
              <a:rect l="l" t="t" r="r" b="b"/>
              <a:pathLst>
                <a:path w="7228205" h="1155064">
                  <a:moveTo>
                    <a:pt x="7227697" y="0"/>
                  </a:moveTo>
                  <a:lnTo>
                    <a:pt x="0" y="0"/>
                  </a:lnTo>
                  <a:lnTo>
                    <a:pt x="0" y="1154887"/>
                  </a:lnTo>
                  <a:lnTo>
                    <a:pt x="7227697" y="1154887"/>
                  </a:lnTo>
                  <a:lnTo>
                    <a:pt x="7227697" y="0"/>
                  </a:lnTo>
                  <a:close/>
                </a:path>
              </a:pathLst>
            </a:custGeom>
            <a:solidFill>
              <a:srgbClr val="E6B72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5"/>
            <p:cNvSpPr/>
            <p:nvPr/>
          </p:nvSpPr>
          <p:spPr>
            <a:xfrm>
              <a:off x="3905884" y="699312"/>
              <a:ext cx="7228205" cy="1155065"/>
            </a:xfrm>
            <a:custGeom>
              <a:avLst/>
              <a:gdLst/>
              <a:ahLst/>
              <a:cxnLst/>
              <a:rect l="l" t="t" r="r" b="b"/>
              <a:pathLst>
                <a:path w="7228205" h="1155064">
                  <a:moveTo>
                    <a:pt x="0" y="1154887"/>
                  </a:moveTo>
                  <a:lnTo>
                    <a:pt x="7227697" y="1154887"/>
                  </a:lnTo>
                  <a:lnTo>
                    <a:pt x="7227697" y="0"/>
                  </a:lnTo>
                  <a:lnTo>
                    <a:pt x="0" y="0"/>
                  </a:lnTo>
                  <a:lnTo>
                    <a:pt x="0" y="1154887"/>
                  </a:lnTo>
                  <a:close/>
                </a:path>
              </a:pathLst>
            </a:custGeom>
            <a:ln w="19050">
              <a:solidFill>
                <a:srgbClr val="FFFFFF"/>
              </a:solidFill>
            </a:ln>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6" name="object 6"/>
          <p:cNvSpPr txBox="1"/>
          <p:nvPr/>
        </p:nvSpPr>
        <p:spPr>
          <a:xfrm>
            <a:off x="2832545" y="1591626"/>
            <a:ext cx="1674495" cy="573234"/>
          </a:xfrm>
          <a:prstGeom prst="rect">
            <a:avLst/>
          </a:prstGeom>
        </p:spPr>
        <p:txBody>
          <a:bodyPr vert="horz" wrap="square" lIns="0" tIns="19050" rIns="0" bIns="0" rtlCol="0">
            <a:spAutoFit/>
          </a:bodyPr>
          <a:lstStyle/>
          <a:p>
            <a:pPr marL="19050">
              <a:spcBef>
                <a:spcPts val="150"/>
              </a:spcBef>
            </a:pPr>
            <a:r>
              <a:rPr sz="3600" spc="-203" dirty="0">
                <a:solidFill>
                  <a:schemeClr val="tx1"/>
                </a:solidFill>
                <a:highlight>
                  <a:srgbClr val="00FFFF"/>
                </a:highlight>
                <a:latin typeface="Arial" panose="020B0604020202020204" pitchFamily="34" charset="0"/>
                <a:cs typeface="Arial" panose="020B0604020202020204" pitchFamily="34" charset="0"/>
              </a:rPr>
              <a:t>TELAAH</a:t>
            </a:r>
            <a:endParaRPr sz="3600" dirty="0">
              <a:solidFill>
                <a:schemeClr val="tx1"/>
              </a:solidFill>
              <a:highlight>
                <a:srgbClr val="00FFFF"/>
              </a:highlight>
              <a:latin typeface="Arial" panose="020B0604020202020204" pitchFamily="34" charset="0"/>
              <a:cs typeface="Arial" panose="020B0604020202020204" pitchFamily="34" charset="0"/>
            </a:endParaRPr>
          </a:p>
        </p:txBody>
      </p:sp>
      <p:sp>
        <p:nvSpPr>
          <p:cNvPr id="7" name="object 7"/>
          <p:cNvSpPr/>
          <p:nvPr/>
        </p:nvSpPr>
        <p:spPr>
          <a:xfrm>
            <a:off x="4917757" y="1014832"/>
            <a:ext cx="797243" cy="1626832"/>
          </a:xfrm>
          <a:custGeom>
            <a:avLst/>
            <a:gdLst/>
            <a:ahLst/>
            <a:cxnLst/>
            <a:rect l="l" t="t" r="r" b="b"/>
            <a:pathLst>
              <a:path w="531495" h="968375">
                <a:moveTo>
                  <a:pt x="531368" y="967993"/>
                </a:moveTo>
                <a:lnTo>
                  <a:pt x="477837" y="964218"/>
                </a:lnTo>
                <a:lnTo>
                  <a:pt x="427972" y="953390"/>
                </a:lnTo>
                <a:lnTo>
                  <a:pt x="382842" y="936255"/>
                </a:lnTo>
                <a:lnTo>
                  <a:pt x="343519" y="913558"/>
                </a:lnTo>
                <a:lnTo>
                  <a:pt x="311071" y="886045"/>
                </a:lnTo>
                <a:lnTo>
                  <a:pt x="286569" y="854461"/>
                </a:lnTo>
                <a:lnTo>
                  <a:pt x="271083" y="819553"/>
                </a:lnTo>
                <a:lnTo>
                  <a:pt x="265683" y="782065"/>
                </a:lnTo>
                <a:lnTo>
                  <a:pt x="265683" y="670051"/>
                </a:lnTo>
                <a:lnTo>
                  <a:pt x="260284" y="632558"/>
                </a:lnTo>
                <a:lnTo>
                  <a:pt x="244798" y="597636"/>
                </a:lnTo>
                <a:lnTo>
                  <a:pt x="220296" y="566032"/>
                </a:lnTo>
                <a:lnTo>
                  <a:pt x="187848" y="538495"/>
                </a:lnTo>
                <a:lnTo>
                  <a:pt x="148525" y="515775"/>
                </a:lnTo>
                <a:lnTo>
                  <a:pt x="103395" y="498619"/>
                </a:lnTo>
                <a:lnTo>
                  <a:pt x="53530" y="487777"/>
                </a:lnTo>
                <a:lnTo>
                  <a:pt x="0" y="483996"/>
                </a:lnTo>
                <a:lnTo>
                  <a:pt x="53530" y="480221"/>
                </a:lnTo>
                <a:lnTo>
                  <a:pt x="103395" y="469393"/>
                </a:lnTo>
                <a:lnTo>
                  <a:pt x="148525" y="452258"/>
                </a:lnTo>
                <a:lnTo>
                  <a:pt x="187848" y="429561"/>
                </a:lnTo>
                <a:lnTo>
                  <a:pt x="220296" y="402048"/>
                </a:lnTo>
                <a:lnTo>
                  <a:pt x="244798" y="370464"/>
                </a:lnTo>
                <a:lnTo>
                  <a:pt x="260284" y="335556"/>
                </a:lnTo>
                <a:lnTo>
                  <a:pt x="265683" y="298068"/>
                </a:lnTo>
                <a:lnTo>
                  <a:pt x="265683" y="186054"/>
                </a:lnTo>
                <a:lnTo>
                  <a:pt x="271083" y="148561"/>
                </a:lnTo>
                <a:lnTo>
                  <a:pt x="286569" y="113639"/>
                </a:lnTo>
                <a:lnTo>
                  <a:pt x="311071" y="82035"/>
                </a:lnTo>
                <a:lnTo>
                  <a:pt x="343519" y="54498"/>
                </a:lnTo>
                <a:lnTo>
                  <a:pt x="382842" y="31778"/>
                </a:lnTo>
                <a:lnTo>
                  <a:pt x="427972" y="14622"/>
                </a:lnTo>
                <a:lnTo>
                  <a:pt x="477837" y="3780"/>
                </a:lnTo>
                <a:lnTo>
                  <a:pt x="531368" y="0"/>
                </a:lnTo>
              </a:path>
            </a:pathLst>
          </a:custGeom>
          <a:ln w="19050">
            <a:solidFill>
              <a:srgbClr val="E6B729"/>
            </a:solidFill>
          </a:ln>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sp>
        <p:nvSpPr>
          <p:cNvPr id="8" name="object 8"/>
          <p:cNvSpPr txBox="1"/>
          <p:nvPr/>
        </p:nvSpPr>
        <p:spPr>
          <a:xfrm>
            <a:off x="5954648" y="974408"/>
            <a:ext cx="10030776" cy="481863"/>
          </a:xfrm>
          <a:prstGeom prst="rect">
            <a:avLst/>
          </a:prstGeom>
        </p:spPr>
        <p:txBody>
          <a:bodyPr vert="horz" wrap="square" lIns="0" tIns="20003" rIns="0" bIns="0" rtlCol="0">
            <a:spAutoFit/>
          </a:bodyPr>
          <a:lstStyle/>
          <a:p>
            <a:pPr marL="360044" indent="-340994">
              <a:spcBef>
                <a:spcPts val="158"/>
              </a:spcBef>
              <a:buChar char="•"/>
              <a:tabLst>
                <a:tab pos="360044" algn="l"/>
              </a:tabLst>
            </a:pPr>
            <a:r>
              <a:rPr sz="3000" spc="-15" dirty="0">
                <a:solidFill>
                  <a:schemeClr val="tx1"/>
                </a:solidFill>
                <a:latin typeface="Arial" panose="020B0604020202020204" pitchFamily="34" charset="0"/>
                <a:cs typeface="Arial" panose="020B0604020202020204" pitchFamily="34" charset="0"/>
              </a:rPr>
              <a:t>Amati</a:t>
            </a:r>
            <a:r>
              <a:rPr sz="3000" spc="-248" dirty="0">
                <a:solidFill>
                  <a:schemeClr val="tx1"/>
                </a:solidFill>
                <a:latin typeface="Arial" panose="020B0604020202020204" pitchFamily="34" charset="0"/>
                <a:cs typeface="Arial" panose="020B0604020202020204" pitchFamily="34" charset="0"/>
              </a:rPr>
              <a:t> </a:t>
            </a:r>
            <a:r>
              <a:rPr sz="3000" dirty="0">
                <a:solidFill>
                  <a:schemeClr val="tx1"/>
                </a:solidFill>
                <a:latin typeface="Arial" panose="020B0604020202020204" pitchFamily="34" charset="0"/>
                <a:cs typeface="Arial" panose="020B0604020202020204" pitchFamily="34" charset="0"/>
              </a:rPr>
              <a:t>sebuah</a:t>
            </a:r>
            <a:r>
              <a:rPr sz="3000" spc="-217" dirty="0">
                <a:solidFill>
                  <a:schemeClr val="tx1"/>
                </a:solidFill>
                <a:latin typeface="Arial" panose="020B0604020202020204" pitchFamily="34" charset="0"/>
                <a:cs typeface="Arial" panose="020B0604020202020204" pitchFamily="34" charset="0"/>
              </a:rPr>
              <a:t> </a:t>
            </a:r>
            <a:r>
              <a:rPr sz="3000" spc="-15" dirty="0">
                <a:solidFill>
                  <a:schemeClr val="tx1"/>
                </a:solidFill>
                <a:latin typeface="Arial" panose="020B0604020202020204" pitchFamily="34" charset="0"/>
                <a:cs typeface="Arial" panose="020B0604020202020204" pitchFamily="34" charset="0"/>
              </a:rPr>
              <a:t>Fenomena,</a:t>
            </a:r>
            <a:r>
              <a:rPr sz="3000" spc="-248" dirty="0">
                <a:solidFill>
                  <a:schemeClr val="tx1"/>
                </a:solidFill>
                <a:latin typeface="Arial" panose="020B0604020202020204" pitchFamily="34" charset="0"/>
                <a:cs typeface="Arial" panose="020B0604020202020204" pitchFamily="34" charset="0"/>
              </a:rPr>
              <a:t> </a:t>
            </a:r>
            <a:r>
              <a:rPr sz="3000" spc="-135" dirty="0">
                <a:solidFill>
                  <a:schemeClr val="tx1"/>
                </a:solidFill>
                <a:latin typeface="Arial" panose="020B0604020202020204" pitchFamily="34" charset="0"/>
                <a:cs typeface="Arial" panose="020B0604020202020204" pitchFamily="34" charset="0"/>
              </a:rPr>
              <a:t>Peristiwa,</a:t>
            </a:r>
            <a:r>
              <a:rPr sz="3000" spc="-233" dirty="0">
                <a:solidFill>
                  <a:schemeClr val="tx1"/>
                </a:solidFill>
                <a:latin typeface="Arial" panose="020B0604020202020204" pitchFamily="34" charset="0"/>
                <a:cs typeface="Arial" panose="020B0604020202020204" pitchFamily="34" charset="0"/>
              </a:rPr>
              <a:t> </a:t>
            </a:r>
            <a:r>
              <a:rPr sz="3000" spc="-38" dirty="0">
                <a:solidFill>
                  <a:schemeClr val="tx1"/>
                </a:solidFill>
                <a:latin typeface="Arial" panose="020B0604020202020204" pitchFamily="34" charset="0"/>
                <a:cs typeface="Arial" panose="020B0604020202020204" pitchFamily="34" charset="0"/>
              </a:rPr>
              <a:t>Fakta</a:t>
            </a:r>
            <a:r>
              <a:rPr sz="3000" spc="-233" dirty="0">
                <a:solidFill>
                  <a:schemeClr val="tx1"/>
                </a:solidFill>
                <a:latin typeface="Arial" panose="020B0604020202020204" pitchFamily="34" charset="0"/>
                <a:cs typeface="Arial" panose="020B0604020202020204" pitchFamily="34" charset="0"/>
              </a:rPr>
              <a:t> </a:t>
            </a:r>
            <a:r>
              <a:rPr sz="3000" spc="105" dirty="0">
                <a:solidFill>
                  <a:schemeClr val="tx1"/>
                </a:solidFill>
                <a:latin typeface="Arial" panose="020B0604020202020204" pitchFamily="34" charset="0"/>
                <a:cs typeface="Arial" panose="020B0604020202020204" pitchFamily="34" charset="0"/>
              </a:rPr>
              <a:t>dan</a:t>
            </a:r>
            <a:r>
              <a:rPr sz="3000" spc="-217" dirty="0">
                <a:solidFill>
                  <a:schemeClr val="tx1"/>
                </a:solidFill>
                <a:latin typeface="Arial" panose="020B0604020202020204" pitchFamily="34" charset="0"/>
                <a:cs typeface="Arial" panose="020B0604020202020204" pitchFamily="34" charset="0"/>
              </a:rPr>
              <a:t> </a:t>
            </a:r>
            <a:r>
              <a:rPr sz="3000" spc="-30" dirty="0">
                <a:solidFill>
                  <a:schemeClr val="tx1"/>
                </a:solidFill>
                <a:latin typeface="Arial" panose="020B0604020202020204" pitchFamily="34" charset="0"/>
                <a:cs typeface="Arial" panose="020B0604020202020204" pitchFamily="34" charset="0"/>
              </a:rPr>
              <a:t>Data</a:t>
            </a:r>
            <a:endParaRPr sz="3000">
              <a:solidFill>
                <a:schemeClr val="tx1"/>
              </a:solidFill>
              <a:latin typeface="Arial" panose="020B0604020202020204" pitchFamily="34" charset="0"/>
              <a:cs typeface="Arial" panose="020B0604020202020204" pitchFamily="34" charset="0"/>
            </a:endParaRPr>
          </a:p>
        </p:txBody>
      </p:sp>
      <p:sp>
        <p:nvSpPr>
          <p:cNvPr id="9" name="object 9"/>
          <p:cNvSpPr txBox="1"/>
          <p:nvPr/>
        </p:nvSpPr>
        <p:spPr>
          <a:xfrm>
            <a:off x="5954648" y="1360677"/>
            <a:ext cx="9723120" cy="1016623"/>
          </a:xfrm>
          <a:prstGeom prst="rect">
            <a:avLst/>
          </a:prstGeom>
        </p:spPr>
        <p:txBody>
          <a:bodyPr vert="horz" wrap="square" lIns="0" tIns="54291" rIns="0" bIns="0" rtlCol="0">
            <a:spAutoFit/>
          </a:bodyPr>
          <a:lstStyle/>
          <a:p>
            <a:pPr marL="361950">
              <a:spcBef>
                <a:spcPts val="426"/>
              </a:spcBef>
            </a:pPr>
            <a:r>
              <a:rPr sz="3000" spc="-15" dirty="0">
                <a:solidFill>
                  <a:schemeClr val="tx1"/>
                </a:solidFill>
                <a:latin typeface="Arial" panose="020B0604020202020204" pitchFamily="34" charset="0"/>
                <a:cs typeface="Arial" panose="020B0604020202020204" pitchFamily="34" charset="0"/>
              </a:rPr>
              <a:t>(</a:t>
            </a:r>
            <a:r>
              <a:rPr sz="3000" spc="-15" dirty="0" err="1">
                <a:solidFill>
                  <a:schemeClr val="tx1"/>
                </a:solidFill>
                <a:latin typeface="Arial" panose="020B0604020202020204" pitchFamily="34" charset="0"/>
                <a:cs typeface="Arial" panose="020B0604020202020204" pitchFamily="34" charset="0"/>
              </a:rPr>
              <a:t>Kontek</a:t>
            </a:r>
            <a:r>
              <a:rPr lang="en-US" sz="3000" spc="-15" dirty="0" err="1">
                <a:solidFill>
                  <a:schemeClr val="tx1"/>
                </a:solidFill>
                <a:latin typeface="Arial" panose="020B0604020202020204" pitchFamily="34" charset="0"/>
                <a:cs typeface="Arial" panose="020B0604020202020204" pitchFamily="34" charset="0"/>
              </a:rPr>
              <a:t>s</a:t>
            </a:r>
            <a:r>
              <a:rPr sz="3000" spc="-15" dirty="0" err="1">
                <a:solidFill>
                  <a:schemeClr val="tx1"/>
                </a:solidFill>
                <a:latin typeface="Arial" panose="020B0604020202020204" pitchFamily="34" charset="0"/>
                <a:cs typeface="Arial" panose="020B0604020202020204" pitchFamily="34" charset="0"/>
              </a:rPr>
              <a:t>tual</a:t>
            </a:r>
            <a:r>
              <a:rPr lang="en-US" sz="3000" spc="-15" dirty="0" err="1">
                <a:solidFill>
                  <a:schemeClr val="tx1"/>
                </a:solidFill>
                <a:latin typeface="Arial" panose="020B0604020202020204" pitchFamily="34" charset="0"/>
                <a:cs typeface="Arial" panose="020B0604020202020204" pitchFamily="34" charset="0"/>
              </a:rPr>
              <a:t>-Tadabur-Tafakur</a:t>
            </a:r>
            <a:r>
              <a:rPr sz="3000" spc="-15" dirty="0">
                <a:solidFill>
                  <a:schemeClr val="tx1"/>
                </a:solidFill>
                <a:latin typeface="Arial" panose="020B0604020202020204" pitchFamily="34" charset="0"/>
                <a:cs typeface="Arial" panose="020B0604020202020204" pitchFamily="34" charset="0"/>
              </a:rPr>
              <a:t>)</a:t>
            </a:r>
            <a:endParaRPr sz="3000" dirty="0">
              <a:solidFill>
                <a:schemeClr val="tx1"/>
              </a:solidFill>
              <a:latin typeface="Arial" panose="020B0604020202020204" pitchFamily="34" charset="0"/>
              <a:cs typeface="Arial" panose="020B0604020202020204" pitchFamily="34" charset="0"/>
            </a:endParaRPr>
          </a:p>
          <a:p>
            <a:pPr marL="360044" marR="7620" indent="-340994">
              <a:lnSpc>
                <a:spcPts val="3315"/>
              </a:lnSpc>
              <a:spcBef>
                <a:spcPts val="621"/>
              </a:spcBef>
              <a:buChar char="•"/>
              <a:tabLst>
                <a:tab pos="361950" algn="l"/>
              </a:tabLst>
            </a:pPr>
            <a:r>
              <a:rPr sz="3000" spc="-38" dirty="0">
                <a:solidFill>
                  <a:schemeClr val="tx1"/>
                </a:solidFill>
                <a:latin typeface="Arial" panose="020B0604020202020204" pitchFamily="34" charset="0"/>
                <a:cs typeface="Arial" panose="020B0604020202020204" pitchFamily="34" charset="0"/>
              </a:rPr>
              <a:t>Hubungkan</a:t>
            </a:r>
            <a:r>
              <a:rPr sz="3000" spc="-248" dirty="0">
                <a:solidFill>
                  <a:schemeClr val="tx1"/>
                </a:solidFill>
                <a:latin typeface="Arial" panose="020B0604020202020204" pitchFamily="34" charset="0"/>
                <a:cs typeface="Arial" panose="020B0604020202020204" pitchFamily="34" charset="0"/>
              </a:rPr>
              <a:t> </a:t>
            </a:r>
            <a:r>
              <a:rPr sz="3000" spc="90" dirty="0">
                <a:solidFill>
                  <a:schemeClr val="tx1"/>
                </a:solidFill>
                <a:latin typeface="Arial" panose="020B0604020202020204" pitchFamily="34" charset="0"/>
                <a:cs typeface="Arial" panose="020B0604020202020204" pitchFamily="34" charset="0"/>
              </a:rPr>
              <a:t>dengan</a:t>
            </a:r>
            <a:r>
              <a:rPr sz="3000" spc="-180" dirty="0">
                <a:solidFill>
                  <a:schemeClr val="tx1"/>
                </a:solidFill>
                <a:latin typeface="Arial" panose="020B0604020202020204" pitchFamily="34" charset="0"/>
                <a:cs typeface="Arial" panose="020B0604020202020204" pitchFamily="34" charset="0"/>
              </a:rPr>
              <a:t> </a:t>
            </a:r>
            <a:r>
              <a:rPr sz="3000" dirty="0">
                <a:solidFill>
                  <a:schemeClr val="tx1"/>
                </a:solidFill>
                <a:latin typeface="Arial" panose="020B0604020202020204" pitchFamily="34" charset="0"/>
                <a:cs typeface="Arial" panose="020B0604020202020204" pitchFamily="34" charset="0"/>
              </a:rPr>
              <a:t>bekal</a:t>
            </a:r>
            <a:r>
              <a:rPr sz="3000" spc="-188" dirty="0">
                <a:solidFill>
                  <a:schemeClr val="tx1"/>
                </a:solidFill>
                <a:latin typeface="Arial" panose="020B0604020202020204" pitchFamily="34" charset="0"/>
                <a:cs typeface="Arial" panose="020B0604020202020204" pitchFamily="34" charset="0"/>
              </a:rPr>
              <a:t> </a:t>
            </a:r>
            <a:r>
              <a:rPr sz="3000" spc="-171" dirty="0">
                <a:solidFill>
                  <a:schemeClr val="tx1"/>
                </a:solidFill>
                <a:latin typeface="Arial" panose="020B0604020202020204" pitchFamily="34" charset="0"/>
                <a:cs typeface="Arial" panose="020B0604020202020204" pitchFamily="34" charset="0"/>
              </a:rPr>
              <a:t>ilmu</a:t>
            </a:r>
            <a:r>
              <a:rPr sz="3000" spc="-180" dirty="0">
                <a:solidFill>
                  <a:schemeClr val="tx1"/>
                </a:solidFill>
                <a:latin typeface="Arial" panose="020B0604020202020204" pitchFamily="34" charset="0"/>
                <a:cs typeface="Arial" panose="020B0604020202020204" pitchFamily="34" charset="0"/>
              </a:rPr>
              <a:t> </a:t>
            </a:r>
            <a:r>
              <a:rPr sz="3000" dirty="0">
                <a:solidFill>
                  <a:schemeClr val="tx1"/>
                </a:solidFill>
                <a:latin typeface="Arial" panose="020B0604020202020204" pitchFamily="34" charset="0"/>
                <a:cs typeface="Arial" panose="020B0604020202020204" pitchFamily="34" charset="0"/>
              </a:rPr>
              <a:t>yang</a:t>
            </a:r>
            <a:r>
              <a:rPr sz="3000" spc="-171" dirty="0">
                <a:solidFill>
                  <a:schemeClr val="tx1"/>
                </a:solidFill>
                <a:latin typeface="Arial" panose="020B0604020202020204" pitchFamily="34" charset="0"/>
                <a:cs typeface="Arial" panose="020B0604020202020204" pitchFamily="34" charset="0"/>
              </a:rPr>
              <a:t> </a:t>
            </a:r>
            <a:r>
              <a:rPr sz="3000" spc="-180" dirty="0" err="1">
                <a:solidFill>
                  <a:schemeClr val="tx1"/>
                </a:solidFill>
                <a:latin typeface="Arial" panose="020B0604020202020204" pitchFamily="34" charset="0"/>
                <a:cs typeface="Arial" panose="020B0604020202020204" pitchFamily="34" charset="0"/>
              </a:rPr>
              <a:t>dimiliki</a:t>
            </a:r>
            <a:endParaRPr sz="2700" dirty="0">
              <a:solidFill>
                <a:schemeClr val="tx1"/>
              </a:solidFill>
              <a:latin typeface="Arial" panose="020B0604020202020204" pitchFamily="34" charset="0"/>
              <a:cs typeface="Arial" panose="020B0604020202020204" pitchFamily="34" charset="0"/>
            </a:endParaRPr>
          </a:p>
        </p:txBody>
      </p:sp>
      <p:sp>
        <p:nvSpPr>
          <p:cNvPr id="10" name="object 10"/>
          <p:cNvSpPr txBox="1"/>
          <p:nvPr/>
        </p:nvSpPr>
        <p:spPr>
          <a:xfrm>
            <a:off x="1965960" y="3565398"/>
            <a:ext cx="2606040" cy="573234"/>
          </a:xfrm>
          <a:prstGeom prst="rect">
            <a:avLst/>
          </a:prstGeom>
        </p:spPr>
        <p:txBody>
          <a:bodyPr vert="horz" wrap="square" lIns="0" tIns="19050" rIns="0" bIns="0" rtlCol="0">
            <a:spAutoFit/>
          </a:bodyPr>
          <a:lstStyle/>
          <a:p>
            <a:pPr marL="19050">
              <a:spcBef>
                <a:spcPts val="150"/>
              </a:spcBef>
            </a:pPr>
            <a:r>
              <a:rPr sz="3600" spc="-300" dirty="0">
                <a:solidFill>
                  <a:schemeClr val="tx1"/>
                </a:solidFill>
                <a:highlight>
                  <a:srgbClr val="00FFFF"/>
                </a:highlight>
                <a:latin typeface="Arial" panose="020B0604020202020204" pitchFamily="34" charset="0"/>
                <a:cs typeface="Arial" panose="020B0604020202020204" pitchFamily="34" charset="0"/>
              </a:rPr>
              <a:t>EKSPLORASI</a:t>
            </a:r>
            <a:endParaRPr sz="3600" dirty="0">
              <a:solidFill>
                <a:schemeClr val="tx1"/>
              </a:solidFill>
              <a:highlight>
                <a:srgbClr val="00FFFF"/>
              </a:highlight>
              <a:latin typeface="Arial" panose="020B0604020202020204" pitchFamily="34" charset="0"/>
              <a:cs typeface="Arial" panose="020B0604020202020204" pitchFamily="34" charset="0"/>
            </a:endParaRPr>
          </a:p>
        </p:txBody>
      </p:sp>
      <p:sp>
        <p:nvSpPr>
          <p:cNvPr id="11" name="object 11"/>
          <p:cNvSpPr/>
          <p:nvPr/>
        </p:nvSpPr>
        <p:spPr>
          <a:xfrm>
            <a:off x="4917757" y="2823286"/>
            <a:ext cx="797243" cy="1962666"/>
          </a:xfrm>
          <a:custGeom>
            <a:avLst/>
            <a:gdLst/>
            <a:ahLst/>
            <a:cxnLst/>
            <a:rect l="l" t="t" r="r" b="b"/>
            <a:pathLst>
              <a:path w="531495" h="965200">
                <a:moveTo>
                  <a:pt x="531368" y="965073"/>
                </a:moveTo>
                <a:lnTo>
                  <a:pt x="477837" y="961297"/>
                </a:lnTo>
                <a:lnTo>
                  <a:pt x="427972" y="950469"/>
                </a:lnTo>
                <a:lnTo>
                  <a:pt x="382842" y="933334"/>
                </a:lnTo>
                <a:lnTo>
                  <a:pt x="343519" y="910637"/>
                </a:lnTo>
                <a:lnTo>
                  <a:pt x="311071" y="883124"/>
                </a:lnTo>
                <a:lnTo>
                  <a:pt x="286569" y="851540"/>
                </a:lnTo>
                <a:lnTo>
                  <a:pt x="271083" y="816632"/>
                </a:lnTo>
                <a:lnTo>
                  <a:pt x="265683" y="779145"/>
                </a:lnTo>
                <a:lnTo>
                  <a:pt x="265683" y="668527"/>
                </a:lnTo>
                <a:lnTo>
                  <a:pt x="260284" y="631034"/>
                </a:lnTo>
                <a:lnTo>
                  <a:pt x="244798" y="596112"/>
                </a:lnTo>
                <a:lnTo>
                  <a:pt x="220296" y="564508"/>
                </a:lnTo>
                <a:lnTo>
                  <a:pt x="187848" y="536971"/>
                </a:lnTo>
                <a:lnTo>
                  <a:pt x="148525" y="514251"/>
                </a:lnTo>
                <a:lnTo>
                  <a:pt x="103395" y="497095"/>
                </a:lnTo>
                <a:lnTo>
                  <a:pt x="53530" y="486253"/>
                </a:lnTo>
                <a:lnTo>
                  <a:pt x="0" y="482473"/>
                </a:lnTo>
                <a:lnTo>
                  <a:pt x="53530" y="478697"/>
                </a:lnTo>
                <a:lnTo>
                  <a:pt x="103395" y="467869"/>
                </a:lnTo>
                <a:lnTo>
                  <a:pt x="148525" y="450734"/>
                </a:lnTo>
                <a:lnTo>
                  <a:pt x="187848" y="428037"/>
                </a:lnTo>
                <a:lnTo>
                  <a:pt x="220296" y="400524"/>
                </a:lnTo>
                <a:lnTo>
                  <a:pt x="244798" y="368940"/>
                </a:lnTo>
                <a:lnTo>
                  <a:pt x="260284" y="334032"/>
                </a:lnTo>
                <a:lnTo>
                  <a:pt x="265683" y="296545"/>
                </a:lnTo>
                <a:lnTo>
                  <a:pt x="265683" y="185927"/>
                </a:lnTo>
                <a:lnTo>
                  <a:pt x="271083" y="148440"/>
                </a:lnTo>
                <a:lnTo>
                  <a:pt x="286569" y="113532"/>
                </a:lnTo>
                <a:lnTo>
                  <a:pt x="311071" y="81948"/>
                </a:lnTo>
                <a:lnTo>
                  <a:pt x="343519" y="54435"/>
                </a:lnTo>
                <a:lnTo>
                  <a:pt x="382842" y="31738"/>
                </a:lnTo>
                <a:lnTo>
                  <a:pt x="427972" y="14603"/>
                </a:lnTo>
                <a:lnTo>
                  <a:pt x="477837" y="3775"/>
                </a:lnTo>
                <a:lnTo>
                  <a:pt x="531368" y="0"/>
                </a:lnTo>
              </a:path>
            </a:pathLst>
          </a:custGeom>
          <a:ln w="19050">
            <a:solidFill>
              <a:srgbClr val="E6B729"/>
            </a:solidFill>
          </a:ln>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grpSp>
        <p:nvGrpSpPr>
          <p:cNvPr id="12" name="object 12"/>
          <p:cNvGrpSpPr/>
          <p:nvPr/>
        </p:nvGrpSpPr>
        <p:grpSpPr>
          <a:xfrm>
            <a:off x="5844539" y="2790063"/>
            <a:ext cx="10870883" cy="2204085"/>
            <a:chOff x="3896359" y="1860042"/>
            <a:chExt cx="7247255" cy="1469390"/>
          </a:xfrm>
        </p:grpSpPr>
        <p:sp>
          <p:nvSpPr>
            <p:cNvPr id="13" name="object 13"/>
            <p:cNvSpPr/>
            <p:nvPr/>
          </p:nvSpPr>
          <p:spPr>
            <a:xfrm>
              <a:off x="3905884" y="1869567"/>
              <a:ext cx="7228205" cy="1450340"/>
            </a:xfrm>
            <a:custGeom>
              <a:avLst/>
              <a:gdLst/>
              <a:ahLst/>
              <a:cxnLst/>
              <a:rect l="l" t="t" r="r" b="b"/>
              <a:pathLst>
                <a:path w="7228205" h="1450339">
                  <a:moveTo>
                    <a:pt x="7227697" y="0"/>
                  </a:moveTo>
                  <a:lnTo>
                    <a:pt x="0" y="0"/>
                  </a:lnTo>
                  <a:lnTo>
                    <a:pt x="0" y="1450086"/>
                  </a:lnTo>
                  <a:lnTo>
                    <a:pt x="7227697" y="1450086"/>
                  </a:lnTo>
                  <a:lnTo>
                    <a:pt x="7227697" y="0"/>
                  </a:lnTo>
                  <a:close/>
                </a:path>
              </a:pathLst>
            </a:custGeom>
            <a:solidFill>
              <a:srgbClr val="570A09"/>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14" name="object 14"/>
            <p:cNvSpPr/>
            <p:nvPr/>
          </p:nvSpPr>
          <p:spPr>
            <a:xfrm>
              <a:off x="3905884" y="1869567"/>
              <a:ext cx="7228205" cy="1450340"/>
            </a:xfrm>
            <a:custGeom>
              <a:avLst/>
              <a:gdLst/>
              <a:ahLst/>
              <a:cxnLst/>
              <a:rect l="l" t="t" r="r" b="b"/>
              <a:pathLst>
                <a:path w="7228205" h="1450339">
                  <a:moveTo>
                    <a:pt x="0" y="1450086"/>
                  </a:moveTo>
                  <a:lnTo>
                    <a:pt x="7227697" y="1450086"/>
                  </a:lnTo>
                  <a:lnTo>
                    <a:pt x="7227697" y="0"/>
                  </a:lnTo>
                  <a:lnTo>
                    <a:pt x="0" y="0"/>
                  </a:lnTo>
                  <a:lnTo>
                    <a:pt x="0" y="1450086"/>
                  </a:lnTo>
                  <a:close/>
                </a:path>
              </a:pathLst>
            </a:custGeom>
            <a:ln w="19050">
              <a:solidFill>
                <a:srgbClr val="FFFFFF"/>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15" name="object 15"/>
          <p:cNvSpPr txBox="1"/>
          <p:nvPr/>
        </p:nvSpPr>
        <p:spPr>
          <a:xfrm>
            <a:off x="5954648" y="2951796"/>
            <a:ext cx="10586085" cy="1834156"/>
          </a:xfrm>
          <a:prstGeom prst="rect">
            <a:avLst/>
          </a:prstGeom>
        </p:spPr>
        <p:txBody>
          <a:bodyPr vert="horz" wrap="square" lIns="0" tIns="63818" rIns="0" bIns="0" rtlCol="0">
            <a:spAutoFit/>
          </a:bodyPr>
          <a:lstStyle/>
          <a:p>
            <a:pPr marL="360044" marR="413385" indent="-340994">
              <a:lnSpc>
                <a:spcPts val="3315"/>
              </a:lnSpc>
              <a:spcBef>
                <a:spcPts val="503"/>
              </a:spcBef>
              <a:buChar char="•"/>
              <a:tabLst>
                <a:tab pos="361950" algn="l"/>
              </a:tabLst>
            </a:pPr>
            <a:r>
              <a:rPr sz="3000" spc="-83" dirty="0">
                <a:solidFill>
                  <a:schemeClr val="bg1"/>
                </a:solidFill>
                <a:latin typeface="Arial" panose="020B0604020202020204" pitchFamily="34" charset="0"/>
                <a:cs typeface="Arial" panose="020B0604020202020204" pitchFamily="34" charset="0"/>
              </a:rPr>
              <a:t>Lakukan</a:t>
            </a:r>
            <a:r>
              <a:rPr sz="3000" spc="-171" dirty="0">
                <a:solidFill>
                  <a:schemeClr val="bg1"/>
                </a:solidFill>
                <a:latin typeface="Arial" panose="020B0604020202020204" pitchFamily="34" charset="0"/>
                <a:cs typeface="Arial" panose="020B0604020202020204" pitchFamily="34" charset="0"/>
              </a:rPr>
              <a:t> </a:t>
            </a:r>
            <a:r>
              <a:rPr sz="3000" spc="-217" dirty="0">
                <a:solidFill>
                  <a:schemeClr val="bg1"/>
                </a:solidFill>
                <a:latin typeface="Arial" panose="020B0604020202020204" pitchFamily="34" charset="0"/>
                <a:cs typeface="Arial" panose="020B0604020202020204" pitchFamily="34" charset="0"/>
              </a:rPr>
              <a:t>diskusi,</a:t>
            </a:r>
            <a:r>
              <a:rPr sz="3000" spc="-127" dirty="0">
                <a:solidFill>
                  <a:schemeClr val="bg1"/>
                </a:solidFill>
                <a:latin typeface="Arial" panose="020B0604020202020204" pitchFamily="34" charset="0"/>
                <a:cs typeface="Arial" panose="020B0604020202020204" pitchFamily="34" charset="0"/>
              </a:rPr>
              <a:t> </a:t>
            </a:r>
            <a:r>
              <a:rPr sz="3000" spc="-90" dirty="0">
                <a:solidFill>
                  <a:schemeClr val="bg1"/>
                </a:solidFill>
                <a:latin typeface="Arial" panose="020B0604020202020204" pitchFamily="34" charset="0"/>
                <a:cs typeface="Arial" panose="020B0604020202020204" pitchFamily="34" charset="0"/>
              </a:rPr>
              <a:t>eksperimen</a:t>
            </a:r>
            <a:r>
              <a:rPr sz="3000" spc="-195" dirty="0">
                <a:solidFill>
                  <a:schemeClr val="bg1"/>
                </a:solidFill>
                <a:latin typeface="Arial" panose="020B0604020202020204" pitchFamily="34" charset="0"/>
                <a:cs typeface="Arial" panose="020B0604020202020204" pitchFamily="34" charset="0"/>
              </a:rPr>
              <a:t> </a:t>
            </a:r>
            <a:r>
              <a:rPr sz="3000" dirty="0">
                <a:solidFill>
                  <a:schemeClr val="bg1"/>
                </a:solidFill>
                <a:latin typeface="Arial" panose="020B0604020202020204" pitchFamily="34" charset="0"/>
                <a:cs typeface="Arial" panose="020B0604020202020204" pitchFamily="34" charset="0"/>
              </a:rPr>
              <a:t>atau</a:t>
            </a:r>
            <a:r>
              <a:rPr sz="3000" spc="-158" dirty="0">
                <a:solidFill>
                  <a:schemeClr val="bg1"/>
                </a:solidFill>
                <a:latin typeface="Arial" panose="020B0604020202020204" pitchFamily="34" charset="0"/>
                <a:cs typeface="Arial" panose="020B0604020202020204" pitchFamily="34" charset="0"/>
              </a:rPr>
              <a:t> </a:t>
            </a:r>
            <a:r>
              <a:rPr sz="3000" spc="-90" dirty="0">
                <a:solidFill>
                  <a:schemeClr val="bg1"/>
                </a:solidFill>
                <a:latin typeface="Arial" panose="020B0604020202020204" pitchFamily="34" charset="0"/>
                <a:cs typeface="Arial" panose="020B0604020202020204" pitchFamily="34" charset="0"/>
              </a:rPr>
              <a:t>observasi</a:t>
            </a:r>
            <a:r>
              <a:rPr sz="3000" spc="-171" dirty="0">
                <a:solidFill>
                  <a:schemeClr val="bg1"/>
                </a:solidFill>
                <a:latin typeface="Arial" panose="020B0604020202020204" pitchFamily="34" charset="0"/>
                <a:cs typeface="Arial" panose="020B0604020202020204" pitchFamily="34" charset="0"/>
              </a:rPr>
              <a:t> </a:t>
            </a:r>
            <a:r>
              <a:rPr sz="3000" spc="-15" dirty="0">
                <a:solidFill>
                  <a:schemeClr val="bg1"/>
                </a:solidFill>
                <a:latin typeface="Arial" panose="020B0604020202020204" pitchFamily="34" charset="0"/>
                <a:cs typeface="Arial" panose="020B0604020202020204" pitchFamily="34" charset="0"/>
              </a:rPr>
              <a:t>terhadap 	Fonomena,</a:t>
            </a:r>
            <a:r>
              <a:rPr sz="3000" spc="-233" dirty="0">
                <a:solidFill>
                  <a:schemeClr val="bg1"/>
                </a:solidFill>
                <a:latin typeface="Arial" panose="020B0604020202020204" pitchFamily="34" charset="0"/>
                <a:cs typeface="Arial" panose="020B0604020202020204" pitchFamily="34" charset="0"/>
              </a:rPr>
              <a:t> </a:t>
            </a:r>
            <a:r>
              <a:rPr sz="3000" spc="-120" dirty="0">
                <a:solidFill>
                  <a:schemeClr val="bg1"/>
                </a:solidFill>
                <a:latin typeface="Arial" panose="020B0604020202020204" pitchFamily="34" charset="0"/>
                <a:cs typeface="Arial" panose="020B0604020202020204" pitchFamily="34" charset="0"/>
              </a:rPr>
              <a:t>peristiwa,</a:t>
            </a:r>
            <a:r>
              <a:rPr sz="3000" spc="-233" dirty="0">
                <a:solidFill>
                  <a:schemeClr val="bg1"/>
                </a:solidFill>
                <a:latin typeface="Arial" panose="020B0604020202020204" pitchFamily="34" charset="0"/>
                <a:cs typeface="Arial" panose="020B0604020202020204" pitchFamily="34" charset="0"/>
              </a:rPr>
              <a:t> </a:t>
            </a:r>
            <a:r>
              <a:rPr sz="3000" spc="-38" dirty="0">
                <a:solidFill>
                  <a:schemeClr val="bg1"/>
                </a:solidFill>
                <a:latin typeface="Arial" panose="020B0604020202020204" pitchFamily="34" charset="0"/>
                <a:cs typeface="Arial" panose="020B0604020202020204" pitchFamily="34" charset="0"/>
              </a:rPr>
              <a:t>Fakta</a:t>
            </a:r>
            <a:r>
              <a:rPr sz="3000" spc="-248" dirty="0">
                <a:solidFill>
                  <a:schemeClr val="bg1"/>
                </a:solidFill>
                <a:latin typeface="Arial" panose="020B0604020202020204" pitchFamily="34" charset="0"/>
                <a:cs typeface="Arial" panose="020B0604020202020204" pitchFamily="34" charset="0"/>
              </a:rPr>
              <a:t> </a:t>
            </a:r>
            <a:r>
              <a:rPr sz="3000" spc="105" dirty="0">
                <a:solidFill>
                  <a:schemeClr val="bg1"/>
                </a:solidFill>
                <a:latin typeface="Arial" panose="020B0604020202020204" pitchFamily="34" charset="0"/>
                <a:cs typeface="Arial" panose="020B0604020202020204" pitchFamily="34" charset="0"/>
              </a:rPr>
              <a:t>dan</a:t>
            </a:r>
            <a:r>
              <a:rPr sz="3000" spc="-203" dirty="0">
                <a:solidFill>
                  <a:schemeClr val="bg1"/>
                </a:solidFill>
                <a:latin typeface="Arial" panose="020B0604020202020204" pitchFamily="34" charset="0"/>
                <a:cs typeface="Arial" panose="020B0604020202020204" pitchFamily="34" charset="0"/>
              </a:rPr>
              <a:t> </a:t>
            </a:r>
            <a:r>
              <a:rPr sz="3000" spc="-30" dirty="0">
                <a:solidFill>
                  <a:schemeClr val="bg1"/>
                </a:solidFill>
                <a:latin typeface="Arial" panose="020B0604020202020204" pitchFamily="34" charset="0"/>
                <a:cs typeface="Arial" panose="020B0604020202020204" pitchFamily="34" charset="0"/>
              </a:rPr>
              <a:t>Data</a:t>
            </a:r>
            <a:endParaRPr sz="3000" dirty="0">
              <a:solidFill>
                <a:schemeClr val="bg1"/>
              </a:solidFill>
              <a:latin typeface="Arial" panose="020B0604020202020204" pitchFamily="34" charset="0"/>
              <a:cs typeface="Arial" panose="020B0604020202020204" pitchFamily="34" charset="0"/>
            </a:endParaRPr>
          </a:p>
          <a:p>
            <a:pPr marL="360044" indent="-340994">
              <a:lnSpc>
                <a:spcPts val="3458"/>
              </a:lnSpc>
              <a:spcBef>
                <a:spcPts val="203"/>
              </a:spcBef>
              <a:buChar char="•"/>
              <a:tabLst>
                <a:tab pos="360044" algn="l"/>
              </a:tabLst>
            </a:pPr>
            <a:r>
              <a:rPr sz="3000" spc="-113" dirty="0">
                <a:solidFill>
                  <a:schemeClr val="bg1"/>
                </a:solidFill>
                <a:latin typeface="Arial" panose="020B0604020202020204" pitchFamily="34" charset="0"/>
                <a:cs typeface="Arial" panose="020B0604020202020204" pitchFamily="34" charset="0"/>
              </a:rPr>
              <a:t>Discoveri,</a:t>
            </a:r>
            <a:r>
              <a:rPr sz="3000" spc="-195" dirty="0">
                <a:solidFill>
                  <a:schemeClr val="bg1"/>
                </a:solidFill>
                <a:latin typeface="Arial" panose="020B0604020202020204" pitchFamily="34" charset="0"/>
                <a:cs typeface="Arial" panose="020B0604020202020204" pitchFamily="34" charset="0"/>
              </a:rPr>
              <a:t> </a:t>
            </a:r>
            <a:r>
              <a:rPr sz="3000" spc="-285" dirty="0">
                <a:solidFill>
                  <a:schemeClr val="bg1"/>
                </a:solidFill>
                <a:latin typeface="Arial" panose="020B0604020202020204" pitchFamily="34" charset="0"/>
                <a:cs typeface="Arial" panose="020B0604020202020204" pitchFamily="34" charset="0"/>
              </a:rPr>
              <a:t>Inkuri,</a:t>
            </a:r>
            <a:r>
              <a:rPr sz="3000" spc="-210" dirty="0">
                <a:solidFill>
                  <a:schemeClr val="bg1"/>
                </a:solidFill>
                <a:latin typeface="Arial" panose="020B0604020202020204" pitchFamily="34" charset="0"/>
                <a:cs typeface="Arial" panose="020B0604020202020204" pitchFamily="34" charset="0"/>
              </a:rPr>
              <a:t> </a:t>
            </a:r>
            <a:r>
              <a:rPr sz="3000" spc="-225" dirty="0">
                <a:solidFill>
                  <a:schemeClr val="bg1"/>
                </a:solidFill>
                <a:latin typeface="Arial" panose="020B0604020202020204" pitchFamily="34" charset="0"/>
                <a:cs typeface="Arial" panose="020B0604020202020204" pitchFamily="34" charset="0"/>
              </a:rPr>
              <a:t>PBL</a:t>
            </a:r>
            <a:r>
              <a:rPr sz="3000" spc="-188" dirty="0">
                <a:solidFill>
                  <a:schemeClr val="bg1"/>
                </a:solidFill>
                <a:latin typeface="Arial" panose="020B0604020202020204" pitchFamily="34" charset="0"/>
                <a:cs typeface="Arial" panose="020B0604020202020204" pitchFamily="34" charset="0"/>
              </a:rPr>
              <a:t> </a:t>
            </a:r>
            <a:r>
              <a:rPr sz="3000" dirty="0">
                <a:solidFill>
                  <a:schemeClr val="bg1"/>
                </a:solidFill>
                <a:latin typeface="Arial" panose="020B0604020202020204" pitchFamily="34" charset="0"/>
                <a:cs typeface="Arial" panose="020B0604020202020204" pitchFamily="34" charset="0"/>
              </a:rPr>
              <a:t>atau</a:t>
            </a:r>
            <a:r>
              <a:rPr sz="3000" spc="-195" dirty="0">
                <a:solidFill>
                  <a:schemeClr val="bg1"/>
                </a:solidFill>
                <a:latin typeface="Arial" panose="020B0604020202020204" pitchFamily="34" charset="0"/>
                <a:cs typeface="Arial" panose="020B0604020202020204" pitchFamily="34" charset="0"/>
              </a:rPr>
              <a:t> </a:t>
            </a:r>
            <a:r>
              <a:rPr sz="3000" spc="-285" dirty="0">
                <a:solidFill>
                  <a:schemeClr val="bg1"/>
                </a:solidFill>
                <a:latin typeface="Arial" panose="020B0604020202020204" pitchFamily="34" charset="0"/>
                <a:cs typeface="Arial" panose="020B0604020202020204" pitchFamily="34" charset="0"/>
              </a:rPr>
              <a:t>PjBL</a:t>
            </a:r>
            <a:r>
              <a:rPr sz="3000" spc="-195" dirty="0">
                <a:solidFill>
                  <a:schemeClr val="bg1"/>
                </a:solidFill>
                <a:latin typeface="Arial" panose="020B0604020202020204" pitchFamily="34" charset="0"/>
                <a:cs typeface="Arial" panose="020B0604020202020204" pitchFamily="34" charset="0"/>
              </a:rPr>
              <a:t> </a:t>
            </a:r>
            <a:r>
              <a:rPr sz="3000" spc="-270" dirty="0">
                <a:solidFill>
                  <a:schemeClr val="bg1"/>
                </a:solidFill>
                <a:latin typeface="Arial" panose="020B0604020202020204" pitchFamily="34" charset="0"/>
                <a:cs typeface="Arial" panose="020B0604020202020204" pitchFamily="34" charset="0"/>
              </a:rPr>
              <a:t>,</a:t>
            </a:r>
            <a:r>
              <a:rPr sz="3000" spc="-171" dirty="0">
                <a:solidFill>
                  <a:schemeClr val="bg1"/>
                </a:solidFill>
                <a:latin typeface="Arial" panose="020B0604020202020204" pitchFamily="34" charset="0"/>
                <a:cs typeface="Arial" panose="020B0604020202020204" pitchFamily="34" charset="0"/>
              </a:rPr>
              <a:t> </a:t>
            </a:r>
            <a:r>
              <a:rPr sz="3000" spc="-315" dirty="0">
                <a:solidFill>
                  <a:schemeClr val="bg1"/>
                </a:solidFill>
                <a:latin typeface="Arial" panose="020B0604020202020204" pitchFamily="34" charset="0"/>
                <a:cs typeface="Arial" panose="020B0604020202020204" pitchFamily="34" charset="0"/>
              </a:rPr>
              <a:t>STE</a:t>
            </a:r>
            <a:r>
              <a:rPr lang="en-US" sz="3000" spc="-315" dirty="0">
                <a:solidFill>
                  <a:schemeClr val="bg1"/>
                </a:solidFill>
                <a:latin typeface="Arial" panose="020B0604020202020204" pitchFamily="34" charset="0"/>
                <a:cs typeface="Arial" panose="020B0604020202020204" pitchFamily="34" charset="0"/>
              </a:rPr>
              <a:t>A</a:t>
            </a:r>
            <a:r>
              <a:rPr sz="3000" spc="-315" dirty="0">
                <a:solidFill>
                  <a:schemeClr val="bg1"/>
                </a:solidFill>
                <a:latin typeface="Arial" panose="020B0604020202020204" pitchFamily="34" charset="0"/>
                <a:cs typeface="Arial" panose="020B0604020202020204" pitchFamily="34" charset="0"/>
              </a:rPr>
              <a:t>M</a:t>
            </a:r>
            <a:r>
              <a:rPr sz="3000" spc="-171" dirty="0">
                <a:solidFill>
                  <a:schemeClr val="bg1"/>
                </a:solidFill>
                <a:latin typeface="Arial" panose="020B0604020202020204" pitchFamily="34" charset="0"/>
                <a:cs typeface="Arial" panose="020B0604020202020204" pitchFamily="34" charset="0"/>
              </a:rPr>
              <a:t> </a:t>
            </a:r>
            <a:r>
              <a:rPr sz="3000" spc="-270" dirty="0">
                <a:solidFill>
                  <a:schemeClr val="bg1"/>
                </a:solidFill>
                <a:latin typeface="Arial" panose="020B0604020202020204" pitchFamily="34" charset="0"/>
                <a:cs typeface="Arial" panose="020B0604020202020204" pitchFamily="34" charset="0"/>
              </a:rPr>
              <a:t>,</a:t>
            </a:r>
            <a:r>
              <a:rPr sz="3000" spc="-180" dirty="0">
                <a:solidFill>
                  <a:schemeClr val="bg1"/>
                </a:solidFill>
                <a:latin typeface="Arial" panose="020B0604020202020204" pitchFamily="34" charset="0"/>
                <a:cs typeface="Arial" panose="020B0604020202020204" pitchFamily="34" charset="0"/>
              </a:rPr>
              <a:t> </a:t>
            </a:r>
            <a:r>
              <a:rPr sz="3000" dirty="0">
                <a:solidFill>
                  <a:schemeClr val="bg1"/>
                </a:solidFill>
                <a:latin typeface="Arial" panose="020B0604020202020204" pitchFamily="34" charset="0"/>
                <a:cs typeface="Arial" panose="020B0604020202020204" pitchFamily="34" charset="0"/>
              </a:rPr>
              <a:t>Blended</a:t>
            </a:r>
            <a:r>
              <a:rPr lang="en-US" sz="3000" dirty="0">
                <a:solidFill>
                  <a:schemeClr val="bg1"/>
                </a:solidFill>
                <a:latin typeface="Arial" panose="020B0604020202020204" pitchFamily="34" charset="0"/>
                <a:cs typeface="Arial" panose="020B0604020202020204" pitchFamily="34" charset="0"/>
              </a:rPr>
              <a:t>/Flipped</a:t>
            </a:r>
            <a:r>
              <a:rPr sz="3000" spc="-217" dirty="0">
                <a:solidFill>
                  <a:schemeClr val="bg1"/>
                </a:solidFill>
                <a:latin typeface="Arial" panose="020B0604020202020204" pitchFamily="34" charset="0"/>
                <a:cs typeface="Arial" panose="020B0604020202020204" pitchFamily="34" charset="0"/>
              </a:rPr>
              <a:t> </a:t>
            </a:r>
            <a:r>
              <a:rPr sz="3000" spc="-15" dirty="0">
                <a:solidFill>
                  <a:schemeClr val="bg1"/>
                </a:solidFill>
                <a:latin typeface="Arial" panose="020B0604020202020204" pitchFamily="34" charset="0"/>
                <a:cs typeface="Arial" panose="020B0604020202020204" pitchFamily="34" charset="0"/>
              </a:rPr>
              <a:t>Learning</a:t>
            </a:r>
            <a:endParaRPr sz="3000" dirty="0">
              <a:solidFill>
                <a:schemeClr val="bg1"/>
              </a:solidFill>
              <a:latin typeface="Arial" panose="020B0604020202020204" pitchFamily="34" charset="0"/>
              <a:cs typeface="Arial" panose="020B0604020202020204" pitchFamily="34" charset="0"/>
            </a:endParaRPr>
          </a:p>
        </p:txBody>
      </p:sp>
      <p:sp>
        <p:nvSpPr>
          <p:cNvPr id="16" name="object 16"/>
          <p:cNvSpPr txBox="1"/>
          <p:nvPr/>
        </p:nvSpPr>
        <p:spPr>
          <a:xfrm>
            <a:off x="2071687" y="5229606"/>
            <a:ext cx="2500313" cy="573234"/>
          </a:xfrm>
          <a:prstGeom prst="rect">
            <a:avLst/>
          </a:prstGeom>
        </p:spPr>
        <p:txBody>
          <a:bodyPr vert="horz" wrap="square" lIns="0" tIns="19050" rIns="0" bIns="0" rtlCol="0">
            <a:spAutoFit/>
          </a:bodyPr>
          <a:lstStyle/>
          <a:p>
            <a:pPr marL="19050">
              <a:spcBef>
                <a:spcPts val="150"/>
              </a:spcBef>
            </a:pPr>
            <a:r>
              <a:rPr sz="3600" spc="-195" dirty="0">
                <a:solidFill>
                  <a:schemeClr val="tx1"/>
                </a:solidFill>
                <a:highlight>
                  <a:srgbClr val="00FFFF"/>
                </a:highlight>
                <a:latin typeface="Arial" panose="020B0604020202020204" pitchFamily="34" charset="0"/>
                <a:cs typeface="Arial" panose="020B0604020202020204" pitchFamily="34" charset="0"/>
              </a:rPr>
              <a:t>RUMUSKAN</a:t>
            </a:r>
            <a:endParaRPr sz="3600" dirty="0">
              <a:solidFill>
                <a:schemeClr val="tx1"/>
              </a:solidFill>
              <a:highlight>
                <a:srgbClr val="00FFFF"/>
              </a:highlight>
              <a:latin typeface="Arial" panose="020B0604020202020204" pitchFamily="34" charset="0"/>
              <a:cs typeface="Arial" panose="020B0604020202020204" pitchFamily="34" charset="0"/>
            </a:endParaRPr>
          </a:p>
        </p:txBody>
      </p:sp>
      <p:sp>
        <p:nvSpPr>
          <p:cNvPr id="17" name="object 17"/>
          <p:cNvSpPr/>
          <p:nvPr/>
        </p:nvSpPr>
        <p:spPr>
          <a:xfrm>
            <a:off x="4917757" y="5006529"/>
            <a:ext cx="622365" cy="1091565"/>
          </a:xfrm>
          <a:custGeom>
            <a:avLst/>
            <a:gdLst/>
            <a:ahLst/>
            <a:cxnLst/>
            <a:rect l="l" t="t" r="r" b="b"/>
            <a:pathLst>
              <a:path w="531495" h="727710">
                <a:moveTo>
                  <a:pt x="531368" y="727710"/>
                </a:moveTo>
                <a:lnTo>
                  <a:pt x="477837" y="724015"/>
                </a:lnTo>
                <a:lnTo>
                  <a:pt x="427972" y="713420"/>
                </a:lnTo>
                <a:lnTo>
                  <a:pt x="382842" y="696654"/>
                </a:lnTo>
                <a:lnTo>
                  <a:pt x="343519" y="674449"/>
                </a:lnTo>
                <a:lnTo>
                  <a:pt x="311071" y="647535"/>
                </a:lnTo>
                <a:lnTo>
                  <a:pt x="286569" y="616642"/>
                </a:lnTo>
                <a:lnTo>
                  <a:pt x="265683" y="545845"/>
                </a:lnTo>
                <a:lnTo>
                  <a:pt x="244798" y="475029"/>
                </a:lnTo>
                <a:lnTo>
                  <a:pt x="220296" y="444116"/>
                </a:lnTo>
                <a:lnTo>
                  <a:pt x="187848" y="417179"/>
                </a:lnTo>
                <a:lnTo>
                  <a:pt x="148525" y="394950"/>
                </a:lnTo>
                <a:lnTo>
                  <a:pt x="103395" y="378164"/>
                </a:lnTo>
                <a:lnTo>
                  <a:pt x="53530" y="367554"/>
                </a:lnTo>
                <a:lnTo>
                  <a:pt x="0" y="363855"/>
                </a:lnTo>
                <a:lnTo>
                  <a:pt x="53530" y="360160"/>
                </a:lnTo>
                <a:lnTo>
                  <a:pt x="103395" y="349565"/>
                </a:lnTo>
                <a:lnTo>
                  <a:pt x="148525" y="332799"/>
                </a:lnTo>
                <a:lnTo>
                  <a:pt x="187848" y="310594"/>
                </a:lnTo>
                <a:lnTo>
                  <a:pt x="220296" y="283680"/>
                </a:lnTo>
                <a:lnTo>
                  <a:pt x="244798" y="252787"/>
                </a:lnTo>
                <a:lnTo>
                  <a:pt x="265683" y="181990"/>
                </a:lnTo>
                <a:lnTo>
                  <a:pt x="286569" y="111174"/>
                </a:lnTo>
                <a:lnTo>
                  <a:pt x="311071" y="80261"/>
                </a:lnTo>
                <a:lnTo>
                  <a:pt x="343519" y="53324"/>
                </a:lnTo>
                <a:lnTo>
                  <a:pt x="382842" y="31095"/>
                </a:lnTo>
                <a:lnTo>
                  <a:pt x="427972" y="14309"/>
                </a:lnTo>
                <a:lnTo>
                  <a:pt x="477837" y="3699"/>
                </a:lnTo>
                <a:lnTo>
                  <a:pt x="531368" y="0"/>
                </a:lnTo>
              </a:path>
            </a:pathLst>
          </a:custGeom>
          <a:ln w="19050">
            <a:solidFill>
              <a:srgbClr val="6AAC90"/>
            </a:solidFill>
          </a:ln>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grpSp>
        <p:nvGrpSpPr>
          <p:cNvPr id="18" name="object 18"/>
          <p:cNvGrpSpPr/>
          <p:nvPr/>
        </p:nvGrpSpPr>
        <p:grpSpPr>
          <a:xfrm>
            <a:off x="5844539" y="4992338"/>
            <a:ext cx="10870883" cy="1120140"/>
            <a:chOff x="3896359" y="3328225"/>
            <a:chExt cx="7247255" cy="746760"/>
          </a:xfrm>
        </p:grpSpPr>
        <p:sp>
          <p:nvSpPr>
            <p:cNvPr id="19" name="object 19"/>
            <p:cNvSpPr/>
            <p:nvPr/>
          </p:nvSpPr>
          <p:spPr>
            <a:xfrm>
              <a:off x="3905884" y="3337750"/>
              <a:ext cx="7228205" cy="727710"/>
            </a:xfrm>
            <a:custGeom>
              <a:avLst/>
              <a:gdLst/>
              <a:ahLst/>
              <a:cxnLst/>
              <a:rect l="l" t="t" r="r" b="b"/>
              <a:pathLst>
                <a:path w="7228205" h="727710">
                  <a:moveTo>
                    <a:pt x="7227697" y="0"/>
                  </a:moveTo>
                  <a:lnTo>
                    <a:pt x="0" y="0"/>
                  </a:lnTo>
                  <a:lnTo>
                    <a:pt x="0" y="727646"/>
                  </a:lnTo>
                  <a:lnTo>
                    <a:pt x="7227697" y="727646"/>
                  </a:lnTo>
                  <a:lnTo>
                    <a:pt x="7227697" y="0"/>
                  </a:lnTo>
                  <a:close/>
                </a:path>
              </a:pathLst>
            </a:custGeom>
            <a:solidFill>
              <a:srgbClr val="2A424D"/>
            </a:solidFill>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sp>
          <p:nvSpPr>
            <p:cNvPr id="20" name="object 20"/>
            <p:cNvSpPr/>
            <p:nvPr/>
          </p:nvSpPr>
          <p:spPr>
            <a:xfrm>
              <a:off x="3905884" y="3337750"/>
              <a:ext cx="7228205" cy="727710"/>
            </a:xfrm>
            <a:custGeom>
              <a:avLst/>
              <a:gdLst/>
              <a:ahLst/>
              <a:cxnLst/>
              <a:rect l="l" t="t" r="r" b="b"/>
              <a:pathLst>
                <a:path w="7228205" h="727710">
                  <a:moveTo>
                    <a:pt x="0" y="727646"/>
                  </a:moveTo>
                  <a:lnTo>
                    <a:pt x="7227697" y="727646"/>
                  </a:lnTo>
                  <a:lnTo>
                    <a:pt x="7227697" y="0"/>
                  </a:lnTo>
                  <a:lnTo>
                    <a:pt x="0" y="0"/>
                  </a:lnTo>
                  <a:lnTo>
                    <a:pt x="0" y="727646"/>
                  </a:lnTo>
                  <a:close/>
                </a:path>
              </a:pathLst>
            </a:custGeom>
            <a:ln w="19049">
              <a:solidFill>
                <a:srgbClr val="FFFFFF"/>
              </a:solidFill>
            </a:ln>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grpSp>
      <p:sp>
        <p:nvSpPr>
          <p:cNvPr id="21" name="object 21"/>
          <p:cNvSpPr txBox="1"/>
          <p:nvPr/>
        </p:nvSpPr>
        <p:spPr>
          <a:xfrm>
            <a:off x="5954648" y="5068251"/>
            <a:ext cx="10746487" cy="910827"/>
          </a:xfrm>
          <a:prstGeom prst="rect">
            <a:avLst/>
          </a:prstGeom>
        </p:spPr>
        <p:txBody>
          <a:bodyPr vert="horz" wrap="square" lIns="0" tIns="63818" rIns="0" bIns="0" rtlCol="0">
            <a:spAutoFit/>
          </a:bodyPr>
          <a:lstStyle/>
          <a:p>
            <a:pPr marL="360044" marR="7620" indent="-340994">
              <a:lnSpc>
                <a:spcPts val="3315"/>
              </a:lnSpc>
              <a:spcBef>
                <a:spcPts val="503"/>
              </a:spcBef>
              <a:buChar char="•"/>
              <a:tabLst>
                <a:tab pos="361950" algn="l"/>
              </a:tabLst>
            </a:pPr>
            <a:r>
              <a:rPr sz="3000" spc="-83" dirty="0">
                <a:solidFill>
                  <a:schemeClr val="bg1"/>
                </a:solidFill>
                <a:latin typeface="Arial" panose="020B0604020202020204" pitchFamily="34" charset="0"/>
                <a:cs typeface="Arial" panose="020B0604020202020204" pitchFamily="34" charset="0"/>
              </a:rPr>
              <a:t>Lakukan</a:t>
            </a:r>
            <a:r>
              <a:rPr sz="3000" spc="-165" dirty="0">
                <a:solidFill>
                  <a:schemeClr val="bg1"/>
                </a:solidFill>
                <a:latin typeface="Arial" panose="020B0604020202020204" pitchFamily="34" charset="0"/>
                <a:cs typeface="Arial" panose="020B0604020202020204" pitchFamily="34" charset="0"/>
              </a:rPr>
              <a:t> </a:t>
            </a:r>
            <a:r>
              <a:rPr sz="3000" spc="-150" dirty="0">
                <a:solidFill>
                  <a:schemeClr val="bg1"/>
                </a:solidFill>
                <a:latin typeface="Arial" panose="020B0604020202020204" pitchFamily="34" charset="0"/>
                <a:cs typeface="Arial" panose="020B0604020202020204" pitchFamily="34" charset="0"/>
              </a:rPr>
              <a:t>analisis</a:t>
            </a:r>
            <a:r>
              <a:rPr sz="3000" spc="-135" dirty="0">
                <a:solidFill>
                  <a:schemeClr val="bg1"/>
                </a:solidFill>
                <a:latin typeface="Arial" panose="020B0604020202020204" pitchFamily="34" charset="0"/>
                <a:cs typeface="Arial" panose="020B0604020202020204" pitchFamily="34" charset="0"/>
              </a:rPr>
              <a:t> </a:t>
            </a:r>
            <a:r>
              <a:rPr sz="3000" spc="113" dirty="0">
                <a:solidFill>
                  <a:schemeClr val="bg1"/>
                </a:solidFill>
                <a:latin typeface="Arial" panose="020B0604020202020204" pitchFamily="34" charset="0"/>
                <a:cs typeface="Arial" panose="020B0604020202020204" pitchFamily="34" charset="0"/>
              </a:rPr>
              <a:t>data</a:t>
            </a:r>
            <a:r>
              <a:rPr sz="3000" spc="-158" dirty="0">
                <a:solidFill>
                  <a:schemeClr val="bg1"/>
                </a:solidFill>
                <a:latin typeface="Arial" panose="020B0604020202020204" pitchFamily="34" charset="0"/>
                <a:cs typeface="Arial" panose="020B0604020202020204" pitchFamily="34" charset="0"/>
              </a:rPr>
              <a:t> </a:t>
            </a:r>
            <a:r>
              <a:rPr sz="3000" dirty="0">
                <a:solidFill>
                  <a:schemeClr val="bg1"/>
                </a:solidFill>
                <a:latin typeface="Arial" panose="020B0604020202020204" pitchFamily="34" charset="0"/>
                <a:cs typeface="Arial" panose="020B0604020202020204" pitchFamily="34" charset="0"/>
              </a:rPr>
              <a:t>terhadap</a:t>
            </a:r>
            <a:r>
              <a:rPr sz="3000" spc="-158" dirty="0">
                <a:solidFill>
                  <a:schemeClr val="bg1"/>
                </a:solidFill>
                <a:latin typeface="Arial" panose="020B0604020202020204" pitchFamily="34" charset="0"/>
                <a:cs typeface="Arial" panose="020B0604020202020204" pitchFamily="34" charset="0"/>
              </a:rPr>
              <a:t> </a:t>
            </a:r>
            <a:r>
              <a:rPr sz="3000" spc="-150" dirty="0">
                <a:solidFill>
                  <a:schemeClr val="bg1"/>
                </a:solidFill>
                <a:latin typeface="Arial" panose="020B0604020202020204" pitchFamily="34" charset="0"/>
                <a:cs typeface="Arial" panose="020B0604020202020204" pitchFamily="34" charset="0"/>
              </a:rPr>
              <a:t>hasil</a:t>
            </a:r>
            <a:r>
              <a:rPr sz="3000" spc="-127" dirty="0">
                <a:solidFill>
                  <a:schemeClr val="bg1"/>
                </a:solidFill>
                <a:latin typeface="Arial" panose="020B0604020202020204" pitchFamily="34" charset="0"/>
                <a:cs typeface="Arial" panose="020B0604020202020204" pitchFamily="34" charset="0"/>
              </a:rPr>
              <a:t> </a:t>
            </a:r>
            <a:r>
              <a:rPr sz="3000" spc="-15" dirty="0">
                <a:solidFill>
                  <a:schemeClr val="bg1"/>
                </a:solidFill>
                <a:latin typeface="Arial" panose="020B0604020202020204" pitchFamily="34" charset="0"/>
                <a:cs typeface="Arial" panose="020B0604020202020204" pitchFamily="34" charset="0"/>
              </a:rPr>
              <a:t>diskusi, </a:t>
            </a:r>
            <a:r>
              <a:rPr sz="3000" spc="-90" dirty="0" err="1">
                <a:solidFill>
                  <a:schemeClr val="bg1"/>
                </a:solidFill>
                <a:latin typeface="Arial" panose="020B0604020202020204" pitchFamily="34" charset="0"/>
                <a:cs typeface="Arial" panose="020B0604020202020204" pitchFamily="34" charset="0"/>
              </a:rPr>
              <a:t>eksperimen</a:t>
            </a:r>
            <a:r>
              <a:rPr sz="3000" spc="-171" dirty="0">
                <a:solidFill>
                  <a:schemeClr val="bg1"/>
                </a:solidFill>
                <a:latin typeface="Arial" panose="020B0604020202020204" pitchFamily="34" charset="0"/>
                <a:cs typeface="Arial" panose="020B0604020202020204" pitchFamily="34" charset="0"/>
              </a:rPr>
              <a:t> </a:t>
            </a:r>
            <a:r>
              <a:rPr sz="3000" dirty="0">
                <a:solidFill>
                  <a:schemeClr val="bg1"/>
                </a:solidFill>
                <a:latin typeface="Arial" panose="020B0604020202020204" pitchFamily="34" charset="0"/>
                <a:cs typeface="Arial" panose="020B0604020202020204" pitchFamily="34" charset="0"/>
              </a:rPr>
              <a:t>atau</a:t>
            </a:r>
            <a:r>
              <a:rPr sz="3000" spc="-143" dirty="0">
                <a:solidFill>
                  <a:schemeClr val="bg1"/>
                </a:solidFill>
                <a:latin typeface="Arial" panose="020B0604020202020204" pitchFamily="34" charset="0"/>
                <a:cs typeface="Arial" panose="020B0604020202020204" pitchFamily="34" charset="0"/>
              </a:rPr>
              <a:t> </a:t>
            </a:r>
            <a:r>
              <a:rPr sz="3000" spc="-90" dirty="0">
                <a:solidFill>
                  <a:schemeClr val="bg1"/>
                </a:solidFill>
                <a:latin typeface="Arial" panose="020B0604020202020204" pitchFamily="34" charset="0"/>
                <a:cs typeface="Arial" panose="020B0604020202020204" pitchFamily="34" charset="0"/>
              </a:rPr>
              <a:t>observasi</a:t>
            </a:r>
            <a:r>
              <a:rPr sz="3000" spc="-135" dirty="0">
                <a:solidFill>
                  <a:schemeClr val="bg1"/>
                </a:solidFill>
                <a:latin typeface="Arial" panose="020B0604020202020204" pitchFamily="34" charset="0"/>
                <a:cs typeface="Arial" panose="020B0604020202020204" pitchFamily="34" charset="0"/>
              </a:rPr>
              <a:t> </a:t>
            </a:r>
            <a:r>
              <a:rPr sz="3000" spc="-30" dirty="0">
                <a:solidFill>
                  <a:schemeClr val="bg1"/>
                </a:solidFill>
                <a:latin typeface="Arial" panose="020B0604020202020204" pitchFamily="34" charset="0"/>
                <a:cs typeface="Arial" panose="020B0604020202020204" pitchFamily="34" charset="0"/>
              </a:rPr>
              <a:t>(laporan</a:t>
            </a:r>
            <a:r>
              <a:rPr sz="3000" spc="-53" dirty="0">
                <a:solidFill>
                  <a:schemeClr val="bg1"/>
                </a:solidFill>
                <a:latin typeface="Arial" panose="020B0604020202020204" pitchFamily="34" charset="0"/>
                <a:cs typeface="Arial" panose="020B0604020202020204" pitchFamily="34" charset="0"/>
              </a:rPr>
              <a:t> </a:t>
            </a:r>
            <a:r>
              <a:rPr sz="3000" dirty="0">
                <a:solidFill>
                  <a:schemeClr val="bg1"/>
                </a:solidFill>
                <a:latin typeface="Arial" panose="020B0604020202020204" pitchFamily="34" charset="0"/>
                <a:cs typeface="Arial" panose="020B0604020202020204" pitchFamily="34" charset="0"/>
              </a:rPr>
              <a:t>atau</a:t>
            </a:r>
            <a:r>
              <a:rPr sz="3000" spc="-120" dirty="0">
                <a:solidFill>
                  <a:schemeClr val="bg1"/>
                </a:solidFill>
                <a:latin typeface="Arial" panose="020B0604020202020204" pitchFamily="34" charset="0"/>
                <a:cs typeface="Arial" panose="020B0604020202020204" pitchFamily="34" charset="0"/>
              </a:rPr>
              <a:t> </a:t>
            </a:r>
            <a:r>
              <a:rPr sz="3000" spc="-83" dirty="0" err="1">
                <a:solidFill>
                  <a:schemeClr val="bg1"/>
                </a:solidFill>
                <a:latin typeface="Arial" panose="020B0604020202020204" pitchFamily="34" charset="0"/>
                <a:cs typeface="Arial" panose="020B0604020202020204" pitchFamily="34" charset="0"/>
              </a:rPr>
              <a:t>karya</a:t>
            </a:r>
            <a:r>
              <a:rPr sz="3000" spc="-98" dirty="0">
                <a:solidFill>
                  <a:schemeClr val="bg1"/>
                </a:solidFill>
                <a:latin typeface="Arial" panose="020B0604020202020204" pitchFamily="34" charset="0"/>
                <a:cs typeface="Arial" panose="020B0604020202020204" pitchFamily="34" charset="0"/>
              </a:rPr>
              <a:t> </a:t>
            </a:r>
            <a:r>
              <a:rPr sz="3000" spc="-60" dirty="0" err="1">
                <a:solidFill>
                  <a:schemeClr val="bg1"/>
                </a:solidFill>
                <a:latin typeface="Arial" panose="020B0604020202020204" pitchFamily="34" charset="0"/>
                <a:cs typeface="Arial" panose="020B0604020202020204" pitchFamily="34" charset="0"/>
              </a:rPr>
              <a:t>ilmiah</a:t>
            </a:r>
            <a:r>
              <a:rPr lang="en-US" sz="3000" spc="-60" dirty="0">
                <a:solidFill>
                  <a:schemeClr val="bg1"/>
                </a:solidFill>
                <a:latin typeface="Arial" panose="020B0604020202020204" pitchFamily="34" charset="0"/>
                <a:cs typeface="Arial" panose="020B0604020202020204" pitchFamily="34" charset="0"/>
              </a:rPr>
              <a:t>)</a:t>
            </a:r>
            <a:endParaRPr sz="3000" dirty="0">
              <a:solidFill>
                <a:schemeClr val="bg1"/>
              </a:solidFill>
              <a:latin typeface="Arial" panose="020B0604020202020204" pitchFamily="34" charset="0"/>
              <a:cs typeface="Arial" panose="020B0604020202020204" pitchFamily="34" charset="0"/>
            </a:endParaRPr>
          </a:p>
        </p:txBody>
      </p:sp>
      <p:sp>
        <p:nvSpPr>
          <p:cNvPr id="22" name="object 22"/>
          <p:cNvSpPr txBox="1"/>
          <p:nvPr/>
        </p:nvSpPr>
        <p:spPr>
          <a:xfrm>
            <a:off x="1122997" y="6665890"/>
            <a:ext cx="3449003" cy="573234"/>
          </a:xfrm>
          <a:prstGeom prst="rect">
            <a:avLst/>
          </a:prstGeom>
        </p:spPr>
        <p:txBody>
          <a:bodyPr vert="horz" wrap="square" lIns="0" tIns="19050" rIns="0" bIns="0" rtlCol="0">
            <a:spAutoFit/>
          </a:bodyPr>
          <a:lstStyle/>
          <a:p>
            <a:pPr marL="19050">
              <a:spcBef>
                <a:spcPts val="150"/>
              </a:spcBef>
            </a:pPr>
            <a:r>
              <a:rPr sz="3600" spc="-300" dirty="0">
                <a:solidFill>
                  <a:schemeClr val="tx1"/>
                </a:solidFill>
                <a:highlight>
                  <a:srgbClr val="00FFFF"/>
                </a:highlight>
                <a:latin typeface="Arial" panose="020B0604020202020204" pitchFamily="34" charset="0"/>
                <a:cs typeface="Arial" panose="020B0604020202020204" pitchFamily="34" charset="0"/>
              </a:rPr>
              <a:t>PRESENTASIKAN</a:t>
            </a:r>
            <a:endParaRPr sz="3600" dirty="0">
              <a:solidFill>
                <a:schemeClr val="tx1"/>
              </a:solidFill>
              <a:highlight>
                <a:srgbClr val="00FFFF"/>
              </a:highlight>
              <a:latin typeface="Arial" panose="020B0604020202020204" pitchFamily="34" charset="0"/>
              <a:cs typeface="Arial" panose="020B0604020202020204" pitchFamily="34" charset="0"/>
            </a:endParaRPr>
          </a:p>
        </p:txBody>
      </p:sp>
      <p:sp>
        <p:nvSpPr>
          <p:cNvPr id="23" name="object 23"/>
          <p:cNvSpPr/>
          <p:nvPr/>
        </p:nvSpPr>
        <p:spPr>
          <a:xfrm>
            <a:off x="4917757" y="6227636"/>
            <a:ext cx="622365" cy="1456514"/>
          </a:xfrm>
          <a:custGeom>
            <a:avLst/>
            <a:gdLst/>
            <a:ahLst/>
            <a:cxnLst/>
            <a:rect l="l" t="t" r="r" b="b"/>
            <a:pathLst>
              <a:path w="531495" h="490220">
                <a:moveTo>
                  <a:pt x="531368" y="490093"/>
                </a:moveTo>
                <a:lnTo>
                  <a:pt x="470464" y="486856"/>
                </a:lnTo>
                <a:lnTo>
                  <a:pt x="414547" y="477637"/>
                </a:lnTo>
                <a:lnTo>
                  <a:pt x="365216" y="463170"/>
                </a:lnTo>
                <a:lnTo>
                  <a:pt x="324066" y="444192"/>
                </a:lnTo>
                <a:lnTo>
                  <a:pt x="292696" y="421437"/>
                </a:lnTo>
                <a:lnTo>
                  <a:pt x="265683" y="367538"/>
                </a:lnTo>
                <a:lnTo>
                  <a:pt x="238671" y="313719"/>
                </a:lnTo>
                <a:lnTo>
                  <a:pt x="207301" y="290986"/>
                </a:lnTo>
                <a:lnTo>
                  <a:pt x="166151" y="272022"/>
                </a:lnTo>
                <a:lnTo>
                  <a:pt x="116820" y="257562"/>
                </a:lnTo>
                <a:lnTo>
                  <a:pt x="60903" y="248346"/>
                </a:lnTo>
                <a:lnTo>
                  <a:pt x="0" y="245110"/>
                </a:lnTo>
                <a:lnTo>
                  <a:pt x="60903" y="241873"/>
                </a:lnTo>
                <a:lnTo>
                  <a:pt x="116820" y="232654"/>
                </a:lnTo>
                <a:lnTo>
                  <a:pt x="166151" y="218187"/>
                </a:lnTo>
                <a:lnTo>
                  <a:pt x="207301" y="199209"/>
                </a:lnTo>
                <a:lnTo>
                  <a:pt x="238671" y="176454"/>
                </a:lnTo>
                <a:lnTo>
                  <a:pt x="265683" y="122555"/>
                </a:lnTo>
                <a:lnTo>
                  <a:pt x="292696" y="68655"/>
                </a:lnTo>
                <a:lnTo>
                  <a:pt x="324066" y="45900"/>
                </a:lnTo>
                <a:lnTo>
                  <a:pt x="365216" y="26922"/>
                </a:lnTo>
                <a:lnTo>
                  <a:pt x="414547" y="12455"/>
                </a:lnTo>
                <a:lnTo>
                  <a:pt x="470464" y="3236"/>
                </a:lnTo>
                <a:lnTo>
                  <a:pt x="531368" y="0"/>
                </a:lnTo>
              </a:path>
            </a:pathLst>
          </a:custGeom>
          <a:ln w="19050">
            <a:solidFill>
              <a:srgbClr val="6AAC90"/>
            </a:solidFill>
          </a:ln>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grpSp>
        <p:nvGrpSpPr>
          <p:cNvPr id="24" name="object 24"/>
          <p:cNvGrpSpPr/>
          <p:nvPr/>
        </p:nvGrpSpPr>
        <p:grpSpPr>
          <a:xfrm>
            <a:off x="5844539" y="6147053"/>
            <a:ext cx="10870883" cy="825247"/>
            <a:chOff x="3896359" y="4142270"/>
            <a:chExt cx="7247255" cy="509270"/>
          </a:xfrm>
        </p:grpSpPr>
        <p:sp>
          <p:nvSpPr>
            <p:cNvPr id="25" name="object 25"/>
            <p:cNvSpPr/>
            <p:nvPr/>
          </p:nvSpPr>
          <p:spPr>
            <a:xfrm>
              <a:off x="3905884" y="4151795"/>
              <a:ext cx="7228205" cy="483234"/>
            </a:xfrm>
            <a:custGeom>
              <a:avLst/>
              <a:gdLst/>
              <a:ahLst/>
              <a:cxnLst/>
              <a:rect l="l" t="t" r="r" b="b"/>
              <a:pathLst>
                <a:path w="7228205" h="483235">
                  <a:moveTo>
                    <a:pt x="0" y="483209"/>
                  </a:moveTo>
                  <a:lnTo>
                    <a:pt x="7227697" y="483209"/>
                  </a:lnTo>
                  <a:lnTo>
                    <a:pt x="7227697" y="0"/>
                  </a:lnTo>
                  <a:lnTo>
                    <a:pt x="0" y="0"/>
                  </a:lnTo>
                  <a:lnTo>
                    <a:pt x="0" y="483209"/>
                  </a:lnTo>
                  <a:close/>
                </a:path>
              </a:pathLst>
            </a:custGeom>
            <a:solidFill>
              <a:srgbClr val="001F5F"/>
            </a:solidFill>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sp>
          <p:nvSpPr>
            <p:cNvPr id="26" name="object 26"/>
            <p:cNvSpPr/>
            <p:nvPr/>
          </p:nvSpPr>
          <p:spPr>
            <a:xfrm>
              <a:off x="3905884" y="4151795"/>
              <a:ext cx="7228205" cy="490220"/>
            </a:xfrm>
            <a:custGeom>
              <a:avLst/>
              <a:gdLst/>
              <a:ahLst/>
              <a:cxnLst/>
              <a:rect l="l" t="t" r="r" b="b"/>
              <a:pathLst>
                <a:path w="7228205" h="490220">
                  <a:moveTo>
                    <a:pt x="0" y="490054"/>
                  </a:moveTo>
                  <a:lnTo>
                    <a:pt x="7227697" y="490054"/>
                  </a:lnTo>
                  <a:lnTo>
                    <a:pt x="7227697" y="0"/>
                  </a:lnTo>
                  <a:lnTo>
                    <a:pt x="0" y="0"/>
                  </a:lnTo>
                  <a:lnTo>
                    <a:pt x="0" y="490054"/>
                  </a:lnTo>
                  <a:close/>
                </a:path>
              </a:pathLst>
            </a:custGeom>
            <a:ln w="19050">
              <a:solidFill>
                <a:srgbClr val="FFFFFF"/>
              </a:solidFill>
            </a:ln>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grpSp>
      <p:sp>
        <p:nvSpPr>
          <p:cNvPr id="27" name="object 27"/>
          <p:cNvSpPr txBox="1"/>
          <p:nvPr/>
        </p:nvSpPr>
        <p:spPr>
          <a:xfrm>
            <a:off x="5954648" y="6271946"/>
            <a:ext cx="8658225" cy="573234"/>
          </a:xfrm>
          <a:prstGeom prst="rect">
            <a:avLst/>
          </a:prstGeom>
        </p:spPr>
        <p:txBody>
          <a:bodyPr vert="horz" wrap="square" lIns="0" tIns="19050" rIns="0" bIns="0" rtlCol="0">
            <a:spAutoFit/>
          </a:bodyPr>
          <a:lstStyle/>
          <a:p>
            <a:pPr marL="360998" indent="-341948">
              <a:spcBef>
                <a:spcPts val="150"/>
              </a:spcBef>
              <a:buChar char="•"/>
              <a:tabLst>
                <a:tab pos="360998" algn="l"/>
              </a:tabLst>
            </a:pPr>
            <a:r>
              <a:rPr sz="3000" spc="-158" dirty="0">
                <a:solidFill>
                  <a:schemeClr val="bg1"/>
                </a:solidFill>
                <a:latin typeface="Arial" panose="020B0604020202020204" pitchFamily="34" charset="0"/>
                <a:cs typeface="Arial" panose="020B0604020202020204" pitchFamily="34" charset="0"/>
              </a:rPr>
              <a:t>Sajikan</a:t>
            </a:r>
            <a:r>
              <a:rPr sz="3000" spc="-171" dirty="0">
                <a:solidFill>
                  <a:schemeClr val="bg1"/>
                </a:solidFill>
                <a:latin typeface="Arial" panose="020B0604020202020204" pitchFamily="34" charset="0"/>
                <a:cs typeface="Arial" panose="020B0604020202020204" pitchFamily="34" charset="0"/>
              </a:rPr>
              <a:t> </a:t>
            </a:r>
            <a:r>
              <a:rPr sz="3000" spc="-143" dirty="0">
                <a:solidFill>
                  <a:schemeClr val="bg1"/>
                </a:solidFill>
                <a:latin typeface="Arial" panose="020B0604020202020204" pitchFamily="34" charset="0"/>
                <a:cs typeface="Arial" panose="020B0604020202020204" pitchFamily="34" charset="0"/>
              </a:rPr>
              <a:t>hasil </a:t>
            </a:r>
            <a:r>
              <a:rPr sz="3000" dirty="0">
                <a:solidFill>
                  <a:schemeClr val="bg1"/>
                </a:solidFill>
                <a:latin typeface="Arial" panose="020B0604020202020204" pitchFamily="34" charset="0"/>
                <a:cs typeface="Arial" panose="020B0604020202020204" pitchFamily="34" charset="0"/>
              </a:rPr>
              <a:t>temuan</a:t>
            </a:r>
            <a:r>
              <a:rPr sz="3000" spc="-210" dirty="0">
                <a:solidFill>
                  <a:schemeClr val="bg1"/>
                </a:solidFill>
                <a:latin typeface="Arial" panose="020B0604020202020204" pitchFamily="34" charset="0"/>
                <a:cs typeface="Arial" panose="020B0604020202020204" pitchFamily="34" charset="0"/>
              </a:rPr>
              <a:t> </a:t>
            </a:r>
            <a:r>
              <a:rPr sz="3000" spc="-120" dirty="0">
                <a:solidFill>
                  <a:schemeClr val="bg1"/>
                </a:solidFill>
                <a:latin typeface="Arial" panose="020B0604020202020204" pitchFamily="34" charset="0"/>
                <a:cs typeface="Arial" panose="020B0604020202020204" pitchFamily="34" charset="0"/>
              </a:rPr>
              <a:t>(poster</a:t>
            </a:r>
            <a:r>
              <a:rPr sz="3000" spc="-90" dirty="0">
                <a:solidFill>
                  <a:schemeClr val="bg1"/>
                </a:solidFill>
                <a:latin typeface="Arial" panose="020B0604020202020204" pitchFamily="34" charset="0"/>
                <a:cs typeface="Arial" panose="020B0604020202020204" pitchFamily="34" charset="0"/>
              </a:rPr>
              <a:t> </a:t>
            </a:r>
            <a:r>
              <a:rPr sz="3000" dirty="0">
                <a:solidFill>
                  <a:schemeClr val="bg1"/>
                </a:solidFill>
                <a:latin typeface="Arial" panose="020B0604020202020204" pitchFamily="34" charset="0"/>
                <a:cs typeface="Arial" panose="020B0604020202020204" pitchFamily="34" charset="0"/>
              </a:rPr>
              <a:t>atau</a:t>
            </a:r>
            <a:r>
              <a:rPr sz="3000" spc="-180" dirty="0">
                <a:solidFill>
                  <a:schemeClr val="bg1"/>
                </a:solidFill>
                <a:latin typeface="Arial" panose="020B0604020202020204" pitchFamily="34" charset="0"/>
                <a:cs typeface="Arial" panose="020B0604020202020204" pitchFamily="34" charset="0"/>
              </a:rPr>
              <a:t> </a:t>
            </a:r>
            <a:r>
              <a:rPr sz="3000" spc="-83" dirty="0">
                <a:solidFill>
                  <a:schemeClr val="bg1"/>
                </a:solidFill>
                <a:latin typeface="Arial" panose="020B0604020202020204" pitchFamily="34" charset="0"/>
                <a:cs typeface="Arial" panose="020B0604020202020204" pitchFamily="34" charset="0"/>
              </a:rPr>
              <a:t>presentasi</a:t>
            </a:r>
            <a:r>
              <a:rPr sz="3600" spc="-83" dirty="0">
                <a:solidFill>
                  <a:schemeClr val="bg1"/>
                </a:solidFill>
                <a:latin typeface="Arial" panose="020B0604020202020204" pitchFamily="34" charset="0"/>
                <a:cs typeface="Arial" panose="020B0604020202020204" pitchFamily="34" charset="0"/>
              </a:rPr>
              <a:t>)</a:t>
            </a:r>
            <a:endParaRPr sz="3600" dirty="0">
              <a:solidFill>
                <a:schemeClr val="bg1"/>
              </a:solidFill>
              <a:latin typeface="Arial" panose="020B0604020202020204" pitchFamily="34" charset="0"/>
              <a:cs typeface="Arial" panose="020B0604020202020204" pitchFamily="34" charset="0"/>
            </a:endParaRPr>
          </a:p>
        </p:txBody>
      </p:sp>
      <p:sp>
        <p:nvSpPr>
          <p:cNvPr id="31" name="object 31"/>
          <p:cNvSpPr txBox="1"/>
          <p:nvPr/>
        </p:nvSpPr>
        <p:spPr>
          <a:xfrm>
            <a:off x="381000" y="8286160"/>
            <a:ext cx="5767958" cy="1505540"/>
          </a:xfrm>
          <a:prstGeom prst="rect">
            <a:avLst/>
          </a:prstGeom>
          <a:solidFill>
            <a:srgbClr val="F8C6C5"/>
          </a:solidFill>
          <a:ln w="19050">
            <a:solidFill>
              <a:srgbClr val="800C0A"/>
            </a:solidFill>
          </a:ln>
        </p:spPr>
        <p:txBody>
          <a:bodyPr vert="horz" wrap="square" lIns="0" tIns="0" rIns="0" bIns="0" rtlCol="0">
            <a:spAutoFit/>
          </a:bodyPr>
          <a:lstStyle/>
          <a:p>
            <a:pPr marL="2858" algn="ctr">
              <a:lnSpc>
                <a:spcPts val="3075"/>
              </a:lnSpc>
            </a:pPr>
            <a:r>
              <a:rPr sz="2400" spc="-45" dirty="0">
                <a:solidFill>
                  <a:schemeClr val="tx1"/>
                </a:solidFill>
                <a:latin typeface="Arial" panose="020B0604020202020204" pitchFamily="34" charset="0"/>
                <a:cs typeface="Arial" panose="020B0604020202020204" pitchFamily="34" charset="0"/>
              </a:rPr>
              <a:t>Perkaya</a:t>
            </a:r>
            <a:r>
              <a:rPr sz="2400" spc="-158" dirty="0">
                <a:solidFill>
                  <a:schemeClr val="tx1"/>
                </a:solidFill>
                <a:latin typeface="Arial" panose="020B0604020202020204" pitchFamily="34" charset="0"/>
                <a:cs typeface="Arial" panose="020B0604020202020204" pitchFamily="34" charset="0"/>
              </a:rPr>
              <a:t> </a:t>
            </a:r>
            <a:r>
              <a:rPr sz="2400" spc="-98" dirty="0">
                <a:solidFill>
                  <a:schemeClr val="tx1"/>
                </a:solidFill>
                <a:latin typeface="Arial" panose="020B0604020202020204" pitchFamily="34" charset="0"/>
                <a:cs typeface="Arial" panose="020B0604020202020204" pitchFamily="34" charset="0"/>
              </a:rPr>
              <a:t>materi</a:t>
            </a:r>
            <a:r>
              <a:rPr sz="2400" spc="-105" dirty="0">
                <a:solidFill>
                  <a:schemeClr val="tx1"/>
                </a:solidFill>
                <a:latin typeface="Arial" panose="020B0604020202020204" pitchFamily="34" charset="0"/>
                <a:cs typeface="Arial" panose="020B0604020202020204" pitchFamily="34" charset="0"/>
              </a:rPr>
              <a:t> </a:t>
            </a:r>
            <a:r>
              <a:rPr sz="2400" spc="60" dirty="0">
                <a:solidFill>
                  <a:schemeClr val="tx1"/>
                </a:solidFill>
                <a:latin typeface="Arial" panose="020B0604020202020204" pitchFamily="34" charset="0"/>
                <a:cs typeface="Arial" panose="020B0604020202020204" pitchFamily="34" charset="0"/>
              </a:rPr>
              <a:t>dengan</a:t>
            </a:r>
            <a:endParaRPr sz="2400" dirty="0">
              <a:solidFill>
                <a:schemeClr val="tx1"/>
              </a:solidFill>
              <a:latin typeface="Arial" panose="020B0604020202020204" pitchFamily="34" charset="0"/>
              <a:cs typeface="Arial" panose="020B0604020202020204" pitchFamily="34" charset="0"/>
            </a:endParaRPr>
          </a:p>
          <a:p>
            <a:pPr marL="443865" marR="433388" indent="1905" algn="ctr"/>
            <a:r>
              <a:rPr sz="2400" dirty="0">
                <a:solidFill>
                  <a:schemeClr val="tx1"/>
                </a:solidFill>
                <a:latin typeface="Arial" panose="020B0604020202020204" pitchFamily="34" charset="0"/>
                <a:cs typeface="Arial" panose="020B0604020202020204" pitchFamily="34" charset="0"/>
              </a:rPr>
              <a:t>contoh</a:t>
            </a:r>
            <a:r>
              <a:rPr sz="2400" spc="-23" dirty="0">
                <a:solidFill>
                  <a:schemeClr val="tx1"/>
                </a:solidFill>
                <a:latin typeface="Arial" panose="020B0604020202020204" pitchFamily="34" charset="0"/>
                <a:cs typeface="Arial" panose="020B0604020202020204" pitchFamily="34" charset="0"/>
              </a:rPr>
              <a:t> </a:t>
            </a:r>
            <a:r>
              <a:rPr sz="2400" spc="-68" dirty="0">
                <a:solidFill>
                  <a:schemeClr val="tx1"/>
                </a:solidFill>
                <a:latin typeface="Arial" panose="020B0604020202020204" pitchFamily="34" charset="0"/>
                <a:cs typeface="Arial" panose="020B0604020202020204" pitchFamily="34" charset="0"/>
              </a:rPr>
              <a:t>lain</a:t>
            </a:r>
            <a:r>
              <a:rPr sz="2400" spc="-83" dirty="0">
                <a:solidFill>
                  <a:schemeClr val="tx1"/>
                </a:solidFill>
                <a:latin typeface="Arial" panose="020B0604020202020204" pitchFamily="34" charset="0"/>
                <a:cs typeface="Arial" panose="020B0604020202020204" pitchFamily="34" charset="0"/>
              </a:rPr>
              <a:t> </a:t>
            </a:r>
            <a:r>
              <a:rPr sz="2400" spc="-15" dirty="0">
                <a:solidFill>
                  <a:schemeClr val="tx1"/>
                </a:solidFill>
                <a:latin typeface="Arial" panose="020B0604020202020204" pitchFamily="34" charset="0"/>
                <a:cs typeface="Arial" panose="020B0604020202020204" pitchFamily="34" charset="0"/>
              </a:rPr>
              <a:t>berupa </a:t>
            </a:r>
            <a:r>
              <a:rPr sz="2400" dirty="0">
                <a:solidFill>
                  <a:schemeClr val="tx1"/>
                </a:solidFill>
                <a:latin typeface="Arial" panose="020B0604020202020204" pitchFamily="34" charset="0"/>
                <a:cs typeface="Arial" panose="020B0604020202020204" pitchFamily="34" charset="0"/>
              </a:rPr>
              <a:t>fenomena,</a:t>
            </a:r>
            <a:r>
              <a:rPr sz="2400" spc="-120" dirty="0">
                <a:solidFill>
                  <a:schemeClr val="tx1"/>
                </a:solidFill>
                <a:latin typeface="Arial" panose="020B0604020202020204" pitchFamily="34" charset="0"/>
                <a:cs typeface="Arial" panose="020B0604020202020204" pitchFamily="34" charset="0"/>
              </a:rPr>
              <a:t> </a:t>
            </a:r>
            <a:r>
              <a:rPr sz="2400" spc="-113" dirty="0">
                <a:solidFill>
                  <a:schemeClr val="tx1"/>
                </a:solidFill>
                <a:latin typeface="Arial" panose="020B0604020202020204" pitchFamily="34" charset="0"/>
                <a:cs typeface="Arial" panose="020B0604020202020204" pitchFamily="34" charset="0"/>
              </a:rPr>
              <a:t>peristiwa,</a:t>
            </a:r>
            <a:r>
              <a:rPr sz="2400" spc="-143" dirty="0">
                <a:solidFill>
                  <a:schemeClr val="tx1"/>
                </a:solidFill>
                <a:latin typeface="Arial" panose="020B0604020202020204" pitchFamily="34" charset="0"/>
                <a:cs typeface="Arial" panose="020B0604020202020204" pitchFamily="34" charset="0"/>
              </a:rPr>
              <a:t> </a:t>
            </a:r>
            <a:r>
              <a:rPr sz="2400" spc="-30" dirty="0">
                <a:solidFill>
                  <a:schemeClr val="tx1"/>
                </a:solidFill>
                <a:latin typeface="Arial" panose="020B0604020202020204" pitchFamily="34" charset="0"/>
                <a:cs typeface="Arial" panose="020B0604020202020204" pitchFamily="34" charset="0"/>
              </a:rPr>
              <a:t>fakta </a:t>
            </a:r>
            <a:r>
              <a:rPr sz="2400" spc="105" dirty="0">
                <a:solidFill>
                  <a:schemeClr val="tx1"/>
                </a:solidFill>
                <a:latin typeface="Arial" panose="020B0604020202020204" pitchFamily="34" charset="0"/>
                <a:cs typeface="Arial" panose="020B0604020202020204" pitchFamily="34" charset="0"/>
              </a:rPr>
              <a:t>data</a:t>
            </a:r>
            <a:r>
              <a:rPr sz="2400" spc="-188" dirty="0">
                <a:solidFill>
                  <a:schemeClr val="tx1"/>
                </a:solidFill>
                <a:latin typeface="Arial" panose="020B0604020202020204" pitchFamily="34" charset="0"/>
                <a:cs typeface="Arial" panose="020B0604020202020204" pitchFamily="34" charset="0"/>
              </a:rPr>
              <a:t> </a:t>
            </a:r>
            <a:r>
              <a:rPr sz="2400" spc="-15" dirty="0" err="1">
                <a:solidFill>
                  <a:schemeClr val="tx1"/>
                </a:solidFill>
                <a:latin typeface="Arial" panose="020B0604020202020204" pitchFamily="34" charset="0"/>
                <a:cs typeface="Arial" panose="020B0604020202020204" pitchFamily="34" charset="0"/>
              </a:rPr>
              <a:t>lainnya</a:t>
            </a:r>
            <a:r>
              <a:rPr lang="en-US" sz="2400" spc="-15" dirty="0">
                <a:solidFill>
                  <a:schemeClr val="tx1"/>
                </a:solidFill>
                <a:latin typeface="Arial" panose="020B0604020202020204" pitchFamily="34" charset="0"/>
                <a:cs typeface="Arial" panose="020B0604020202020204" pitchFamily="34" charset="0"/>
              </a:rPr>
              <a:t> (</a:t>
            </a:r>
            <a:r>
              <a:rPr lang="en-US" sz="2400" spc="-15" dirty="0" err="1">
                <a:solidFill>
                  <a:schemeClr val="tx1"/>
                </a:solidFill>
                <a:latin typeface="Arial" panose="020B0604020202020204" pitchFamily="34" charset="0"/>
                <a:cs typeface="Arial" panose="020B0604020202020204" pitchFamily="34" charset="0"/>
              </a:rPr>
              <a:t>masalah</a:t>
            </a:r>
            <a:r>
              <a:rPr lang="en-US" sz="2400" spc="-15" dirty="0">
                <a:solidFill>
                  <a:schemeClr val="tx1"/>
                </a:solidFill>
                <a:latin typeface="Arial" panose="020B0604020202020204" pitchFamily="34" charset="0"/>
                <a:cs typeface="Arial" panose="020B0604020202020204" pitchFamily="34" charset="0"/>
              </a:rPr>
              <a:t> </a:t>
            </a:r>
            <a:r>
              <a:rPr lang="en-US" sz="2400" spc="-15" dirty="0" err="1">
                <a:solidFill>
                  <a:schemeClr val="tx1"/>
                </a:solidFill>
                <a:latin typeface="Arial" panose="020B0604020202020204" pitchFamily="34" charset="0"/>
                <a:cs typeface="Arial" panose="020B0604020202020204" pitchFamily="34" charset="0"/>
              </a:rPr>
              <a:t>untuk</a:t>
            </a:r>
            <a:r>
              <a:rPr lang="en-US" sz="2400" spc="-15" dirty="0">
                <a:solidFill>
                  <a:schemeClr val="tx1"/>
                </a:solidFill>
                <a:latin typeface="Arial" panose="020B0604020202020204" pitchFamily="34" charset="0"/>
                <a:cs typeface="Arial" panose="020B0604020202020204" pitchFamily="34" charset="0"/>
              </a:rPr>
              <a:t> </a:t>
            </a:r>
            <a:r>
              <a:rPr lang="en-US" sz="2400" spc="-15" dirty="0" err="1">
                <a:solidFill>
                  <a:schemeClr val="tx1"/>
                </a:solidFill>
                <a:latin typeface="Arial" panose="020B0604020202020204" pitchFamily="34" charset="0"/>
                <a:cs typeface="Arial" panose="020B0604020202020204" pitchFamily="34" charset="0"/>
              </a:rPr>
              <a:t>dipecahkan</a:t>
            </a:r>
            <a:r>
              <a:rPr lang="en-US" sz="2400" spc="-15" dirty="0">
                <a:solidFill>
                  <a:schemeClr val="tx1"/>
                </a:solidFill>
                <a:latin typeface="Arial" panose="020B0604020202020204" pitchFamily="34" charset="0"/>
                <a:cs typeface="Arial" panose="020B0604020202020204" pitchFamily="34" charset="0"/>
              </a:rPr>
              <a:t>)</a:t>
            </a:r>
            <a:endParaRPr sz="2400" dirty="0">
              <a:solidFill>
                <a:schemeClr val="tx1"/>
              </a:solidFill>
              <a:latin typeface="Arial" panose="020B0604020202020204" pitchFamily="34" charset="0"/>
              <a:cs typeface="Arial" panose="020B0604020202020204" pitchFamily="34" charset="0"/>
            </a:endParaRPr>
          </a:p>
        </p:txBody>
      </p:sp>
      <p:sp>
        <p:nvSpPr>
          <p:cNvPr id="35" name="object 35"/>
          <p:cNvSpPr txBox="1"/>
          <p:nvPr/>
        </p:nvSpPr>
        <p:spPr>
          <a:xfrm>
            <a:off x="12334303" y="8355045"/>
            <a:ext cx="5351144" cy="1180131"/>
          </a:xfrm>
          <a:prstGeom prst="rect">
            <a:avLst/>
          </a:prstGeom>
          <a:solidFill>
            <a:schemeClr val="accent2">
              <a:lumMod val="40000"/>
              <a:lumOff val="60000"/>
            </a:schemeClr>
          </a:solidFill>
          <a:ln w="19050">
            <a:solidFill>
              <a:srgbClr val="800C0A"/>
            </a:solidFill>
          </a:ln>
        </p:spPr>
        <p:txBody>
          <a:bodyPr vert="horz" wrap="square" lIns="0" tIns="71438" rIns="0" bIns="0" rtlCol="0">
            <a:spAutoFit/>
          </a:bodyPr>
          <a:lstStyle/>
          <a:p>
            <a:pPr marL="390525" marR="374331" algn="ctr">
              <a:spcBef>
                <a:spcPts val="563"/>
              </a:spcBef>
            </a:pPr>
            <a:r>
              <a:rPr sz="2400" spc="-90" dirty="0">
                <a:solidFill>
                  <a:schemeClr val="tx1"/>
                </a:solidFill>
                <a:latin typeface="Arial" panose="020B0604020202020204" pitchFamily="34" charset="0"/>
                <a:cs typeface="Arial" panose="020B0604020202020204" pitchFamily="34" charset="0"/>
              </a:rPr>
              <a:t>Kaitkan</a:t>
            </a:r>
            <a:r>
              <a:rPr sz="2400" spc="-180" dirty="0">
                <a:solidFill>
                  <a:schemeClr val="tx1"/>
                </a:solidFill>
                <a:latin typeface="Arial" panose="020B0604020202020204" pitchFamily="34" charset="0"/>
                <a:cs typeface="Arial" panose="020B0604020202020204" pitchFamily="34" charset="0"/>
              </a:rPr>
              <a:t> </a:t>
            </a:r>
            <a:r>
              <a:rPr sz="2400" spc="75" dirty="0">
                <a:solidFill>
                  <a:schemeClr val="tx1"/>
                </a:solidFill>
                <a:latin typeface="Arial" panose="020B0604020202020204" pitchFamily="34" charset="0"/>
                <a:cs typeface="Arial" panose="020B0604020202020204" pitchFamily="34" charset="0"/>
              </a:rPr>
              <a:t>dengan</a:t>
            </a:r>
            <a:r>
              <a:rPr sz="2400" spc="-135" dirty="0">
                <a:solidFill>
                  <a:schemeClr val="tx1"/>
                </a:solidFill>
                <a:latin typeface="Arial" panose="020B0604020202020204" pitchFamily="34" charset="0"/>
                <a:cs typeface="Arial" panose="020B0604020202020204" pitchFamily="34" charset="0"/>
              </a:rPr>
              <a:t> </a:t>
            </a:r>
            <a:r>
              <a:rPr sz="2400" spc="-15" dirty="0">
                <a:solidFill>
                  <a:schemeClr val="tx1"/>
                </a:solidFill>
                <a:latin typeface="Arial" panose="020B0604020202020204" pitchFamily="34" charset="0"/>
                <a:cs typeface="Arial" panose="020B0604020202020204" pitchFamily="34" charset="0"/>
              </a:rPr>
              <a:t>isyarat </a:t>
            </a:r>
            <a:r>
              <a:rPr sz="2400" spc="-30" dirty="0">
                <a:solidFill>
                  <a:schemeClr val="tx1"/>
                </a:solidFill>
                <a:latin typeface="Arial" panose="020B0604020202020204" pitchFamily="34" charset="0"/>
                <a:cs typeface="Arial" panose="020B0604020202020204" pitchFamily="34" charset="0"/>
              </a:rPr>
              <a:t>Alqur’an,</a:t>
            </a:r>
            <a:r>
              <a:rPr sz="2400" spc="-188" dirty="0">
                <a:solidFill>
                  <a:schemeClr val="tx1"/>
                </a:solidFill>
                <a:latin typeface="Arial" panose="020B0604020202020204" pitchFamily="34" charset="0"/>
                <a:cs typeface="Arial" panose="020B0604020202020204" pitchFamily="34" charset="0"/>
              </a:rPr>
              <a:t> </a:t>
            </a:r>
            <a:r>
              <a:rPr sz="2400" spc="-75" dirty="0" err="1">
                <a:solidFill>
                  <a:schemeClr val="tx1"/>
                </a:solidFill>
                <a:latin typeface="Arial" panose="020B0604020202020204" pitchFamily="34" charset="0"/>
                <a:cs typeface="Arial" panose="020B0604020202020204" pitchFamily="34" charset="0"/>
              </a:rPr>
              <a:t>hadi</a:t>
            </a:r>
            <a:r>
              <a:rPr lang="en-US" sz="2400" spc="-75" dirty="0" err="1">
                <a:solidFill>
                  <a:schemeClr val="tx1"/>
                </a:solidFill>
                <a:latin typeface="Arial" panose="020B0604020202020204" pitchFamily="34" charset="0"/>
                <a:cs typeface="Arial" panose="020B0604020202020204" pitchFamily="34" charset="0"/>
              </a:rPr>
              <a:t>st</a:t>
            </a:r>
            <a:r>
              <a:rPr lang="en-US" sz="2400" spc="-75" dirty="0">
                <a:solidFill>
                  <a:schemeClr val="tx1"/>
                </a:solidFill>
                <a:latin typeface="Arial" panose="020B0604020202020204" pitchFamily="34" charset="0"/>
                <a:cs typeface="Arial" panose="020B0604020202020204" pitchFamily="34" charset="0"/>
              </a:rPr>
              <a:t> </a:t>
            </a:r>
            <a:r>
              <a:rPr sz="2400" spc="98" dirty="0">
                <a:solidFill>
                  <a:schemeClr val="tx1"/>
                </a:solidFill>
                <a:latin typeface="Arial" panose="020B0604020202020204" pitchFamily="34" charset="0"/>
                <a:cs typeface="Arial" panose="020B0604020202020204" pitchFamily="34" charset="0"/>
              </a:rPr>
              <a:t>dan</a:t>
            </a:r>
            <a:r>
              <a:rPr sz="2400" spc="-171" dirty="0">
                <a:solidFill>
                  <a:schemeClr val="tx1"/>
                </a:solidFill>
                <a:latin typeface="Arial" panose="020B0604020202020204" pitchFamily="34" charset="0"/>
                <a:cs typeface="Arial" panose="020B0604020202020204" pitchFamily="34" charset="0"/>
              </a:rPr>
              <a:t> </a:t>
            </a:r>
            <a:r>
              <a:rPr sz="2400" spc="-15" dirty="0">
                <a:solidFill>
                  <a:schemeClr val="tx1"/>
                </a:solidFill>
                <a:latin typeface="Arial" panose="020B0604020202020204" pitchFamily="34" charset="0"/>
                <a:cs typeface="Arial" panose="020B0604020202020204" pitchFamily="34" charset="0"/>
              </a:rPr>
              <a:t>ajaran </a:t>
            </a:r>
            <a:r>
              <a:rPr sz="2400" spc="127" dirty="0">
                <a:solidFill>
                  <a:schemeClr val="tx1"/>
                </a:solidFill>
                <a:latin typeface="Arial" panose="020B0604020202020204" pitchFamily="34" charset="0"/>
                <a:cs typeface="Arial" panose="020B0604020202020204" pitchFamily="34" charset="0"/>
              </a:rPr>
              <a:t>agama</a:t>
            </a:r>
            <a:r>
              <a:rPr sz="2400" spc="-195" dirty="0">
                <a:solidFill>
                  <a:schemeClr val="tx1"/>
                </a:solidFill>
                <a:latin typeface="Arial" panose="020B0604020202020204" pitchFamily="34" charset="0"/>
                <a:cs typeface="Arial" panose="020B0604020202020204" pitchFamily="34" charset="0"/>
              </a:rPr>
              <a:t> </a:t>
            </a:r>
            <a:r>
              <a:rPr sz="2400" spc="-143" dirty="0">
                <a:solidFill>
                  <a:schemeClr val="tx1"/>
                </a:solidFill>
                <a:latin typeface="Arial" panose="020B0604020202020204" pitchFamily="34" charset="0"/>
                <a:cs typeface="Arial" panose="020B0604020202020204" pitchFamily="34" charset="0"/>
              </a:rPr>
              <a:t>untuk</a:t>
            </a:r>
            <a:r>
              <a:rPr sz="2400" spc="-150" dirty="0">
                <a:solidFill>
                  <a:schemeClr val="tx1"/>
                </a:solidFill>
                <a:latin typeface="Arial" panose="020B0604020202020204" pitchFamily="34" charset="0"/>
                <a:cs typeface="Arial" panose="020B0604020202020204" pitchFamily="34" charset="0"/>
              </a:rPr>
              <a:t> </a:t>
            </a:r>
            <a:r>
              <a:rPr sz="2400" dirty="0" err="1">
                <a:solidFill>
                  <a:schemeClr val="tx1"/>
                </a:solidFill>
                <a:latin typeface="Arial" panose="020B0604020202020204" pitchFamily="34" charset="0"/>
                <a:cs typeface="Arial" panose="020B0604020202020204" pitchFamily="34" charset="0"/>
              </a:rPr>
              <a:t>bekal</a:t>
            </a:r>
            <a:r>
              <a:rPr sz="2400" spc="-171" dirty="0">
                <a:solidFill>
                  <a:schemeClr val="tx1"/>
                </a:solidFill>
                <a:latin typeface="Arial" panose="020B0604020202020204" pitchFamily="34" charset="0"/>
                <a:cs typeface="Arial" panose="020B0604020202020204" pitchFamily="34" charset="0"/>
              </a:rPr>
              <a:t> </a:t>
            </a:r>
            <a:r>
              <a:rPr sz="2400" spc="-15" dirty="0" err="1">
                <a:solidFill>
                  <a:schemeClr val="tx1"/>
                </a:solidFill>
                <a:latin typeface="Arial" panose="020B0604020202020204" pitchFamily="34" charset="0"/>
                <a:cs typeface="Arial" panose="020B0604020202020204" pitchFamily="34" charset="0"/>
              </a:rPr>
              <a:t>akhirat</a:t>
            </a:r>
            <a:r>
              <a:rPr lang="en-US" sz="2400" spc="-15" dirty="0">
                <a:solidFill>
                  <a:schemeClr val="tx1"/>
                </a:solidFill>
                <a:latin typeface="Arial" panose="020B0604020202020204" pitchFamily="34" charset="0"/>
                <a:cs typeface="Arial" panose="020B0604020202020204" pitchFamily="34" charset="0"/>
              </a:rPr>
              <a:t> </a:t>
            </a:r>
            <a:r>
              <a:rPr lang="en-US" sz="2400" spc="-15" dirty="0" err="1">
                <a:solidFill>
                  <a:schemeClr val="tx1"/>
                </a:solidFill>
                <a:latin typeface="Arial" panose="020B0604020202020204" pitchFamily="34" charset="0"/>
                <a:cs typeface="Arial" panose="020B0604020202020204" pitchFamily="34" charset="0"/>
              </a:rPr>
              <a:t>atas</a:t>
            </a:r>
            <a:r>
              <a:rPr lang="en-US" sz="2400" spc="-15" dirty="0">
                <a:solidFill>
                  <a:schemeClr val="tx1"/>
                </a:solidFill>
                <a:latin typeface="Arial" panose="020B0604020202020204" pitchFamily="34" charset="0"/>
                <a:cs typeface="Arial" panose="020B0604020202020204" pitchFamily="34" charset="0"/>
              </a:rPr>
              <a:t> </a:t>
            </a:r>
            <a:r>
              <a:rPr lang="en-US" sz="2400" spc="-15" dirty="0" err="1">
                <a:solidFill>
                  <a:schemeClr val="tx1"/>
                </a:solidFill>
                <a:latin typeface="Arial" panose="020B0604020202020204" pitchFamily="34" charset="0"/>
                <a:cs typeface="Arial" panose="020B0604020202020204" pitchFamily="34" charset="0"/>
              </a:rPr>
              <a:t>misi</a:t>
            </a:r>
            <a:r>
              <a:rPr lang="en-US" sz="2400" spc="-15" dirty="0">
                <a:solidFill>
                  <a:schemeClr val="tx1"/>
                </a:solidFill>
                <a:latin typeface="Arial" panose="020B0604020202020204" pitchFamily="34" charset="0"/>
                <a:cs typeface="Arial" panose="020B0604020202020204" pitchFamily="34" charset="0"/>
              </a:rPr>
              <a:t>.</a:t>
            </a:r>
            <a:endParaRPr sz="2400" dirty="0">
              <a:solidFill>
                <a:schemeClr val="tx1"/>
              </a:solidFill>
              <a:latin typeface="Arial" panose="020B0604020202020204" pitchFamily="34" charset="0"/>
              <a:cs typeface="Arial" panose="020B0604020202020204" pitchFamily="34" charset="0"/>
            </a:endParaRPr>
          </a:p>
        </p:txBody>
      </p:sp>
      <p:sp>
        <p:nvSpPr>
          <p:cNvPr id="39" name="object 39"/>
          <p:cNvSpPr txBox="1"/>
          <p:nvPr/>
        </p:nvSpPr>
        <p:spPr>
          <a:xfrm>
            <a:off x="1951862" y="7886700"/>
            <a:ext cx="2652713" cy="376065"/>
          </a:xfrm>
          <a:prstGeom prst="rect">
            <a:avLst/>
          </a:prstGeom>
          <a:solidFill>
            <a:srgbClr val="AF490D"/>
          </a:solidFill>
          <a:ln w="19050">
            <a:solidFill>
              <a:srgbClr val="800C0A"/>
            </a:solidFill>
          </a:ln>
        </p:spPr>
        <p:txBody>
          <a:bodyPr vert="horz" wrap="square" lIns="0" tIns="67628" rIns="0" bIns="0" rtlCol="0">
            <a:spAutoFit/>
          </a:bodyPr>
          <a:lstStyle/>
          <a:p>
            <a:pPr marL="250508">
              <a:lnSpc>
                <a:spcPts val="2378"/>
              </a:lnSpc>
              <a:spcBef>
                <a:spcPts val="533"/>
              </a:spcBef>
            </a:pPr>
            <a:r>
              <a:rPr sz="2700" b="1" spc="-75" dirty="0">
                <a:solidFill>
                  <a:schemeClr val="bg1"/>
                </a:solidFill>
                <a:latin typeface="Arial" panose="020B0604020202020204" pitchFamily="34" charset="0"/>
                <a:cs typeface="Arial" panose="020B0604020202020204" pitchFamily="34" charset="0"/>
              </a:rPr>
              <a:t>APLIKASIKAN</a:t>
            </a:r>
            <a:endParaRPr sz="2700" dirty="0">
              <a:solidFill>
                <a:schemeClr val="bg1"/>
              </a:solidFill>
              <a:latin typeface="Arial" panose="020B0604020202020204" pitchFamily="34" charset="0"/>
              <a:cs typeface="Arial" panose="020B0604020202020204" pitchFamily="34" charset="0"/>
            </a:endParaRPr>
          </a:p>
        </p:txBody>
      </p:sp>
      <p:sp>
        <p:nvSpPr>
          <p:cNvPr id="42" name="object 42"/>
          <p:cNvSpPr/>
          <p:nvPr/>
        </p:nvSpPr>
        <p:spPr>
          <a:xfrm>
            <a:off x="13846303" y="7866793"/>
            <a:ext cx="2652713" cy="558165"/>
          </a:xfrm>
          <a:custGeom>
            <a:avLst/>
            <a:gdLst/>
            <a:ahLst/>
            <a:cxnLst/>
            <a:rect l="l" t="t" r="r" b="b"/>
            <a:pathLst>
              <a:path w="1768475" h="372110">
                <a:moveTo>
                  <a:pt x="1768475" y="0"/>
                </a:moveTo>
                <a:lnTo>
                  <a:pt x="0" y="0"/>
                </a:lnTo>
                <a:lnTo>
                  <a:pt x="0" y="371792"/>
                </a:lnTo>
                <a:lnTo>
                  <a:pt x="1768475" y="371792"/>
                </a:lnTo>
                <a:lnTo>
                  <a:pt x="1768475" y="0"/>
                </a:lnTo>
                <a:close/>
              </a:path>
            </a:pathLst>
          </a:custGeom>
          <a:solidFill>
            <a:schemeClr val="accent6">
              <a:lumMod val="50000"/>
            </a:schemeClr>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44" name="object 44"/>
          <p:cNvSpPr txBox="1"/>
          <p:nvPr/>
        </p:nvSpPr>
        <p:spPr>
          <a:xfrm>
            <a:off x="14376272" y="7915655"/>
            <a:ext cx="1595438" cy="434734"/>
          </a:xfrm>
          <a:prstGeom prst="rect">
            <a:avLst/>
          </a:prstGeom>
        </p:spPr>
        <p:txBody>
          <a:bodyPr vert="horz" wrap="square" lIns="0" tIns="19050" rIns="0" bIns="0" rtlCol="0">
            <a:spAutoFit/>
          </a:bodyPr>
          <a:lstStyle/>
          <a:p>
            <a:pPr marL="19050">
              <a:spcBef>
                <a:spcPts val="150"/>
              </a:spcBef>
            </a:pPr>
            <a:r>
              <a:rPr sz="2700" b="1" spc="-255" dirty="0">
                <a:solidFill>
                  <a:schemeClr val="bg1"/>
                </a:solidFill>
                <a:latin typeface="Arial" panose="020B0604020202020204" pitchFamily="34" charset="0"/>
                <a:cs typeface="Arial" panose="020B0604020202020204" pitchFamily="34" charset="0"/>
              </a:rPr>
              <a:t>UKHROWI</a:t>
            </a:r>
            <a:endParaRPr sz="2700" dirty="0">
              <a:solidFill>
                <a:schemeClr val="bg1"/>
              </a:solidFill>
              <a:latin typeface="Arial" panose="020B0604020202020204" pitchFamily="34" charset="0"/>
              <a:cs typeface="Arial" panose="020B0604020202020204" pitchFamily="34" charset="0"/>
            </a:endParaRPr>
          </a:p>
        </p:txBody>
      </p:sp>
      <p:sp>
        <p:nvSpPr>
          <p:cNvPr id="45" name="object 45"/>
          <p:cNvSpPr/>
          <p:nvPr/>
        </p:nvSpPr>
        <p:spPr>
          <a:xfrm>
            <a:off x="5872353" y="6952507"/>
            <a:ext cx="11812905" cy="816293"/>
          </a:xfrm>
          <a:custGeom>
            <a:avLst/>
            <a:gdLst/>
            <a:ahLst/>
            <a:cxnLst/>
            <a:rect l="l" t="t" r="r" b="b"/>
            <a:pathLst>
              <a:path w="7875270" h="544195">
                <a:moveTo>
                  <a:pt x="7875143" y="0"/>
                </a:moveTo>
                <a:lnTo>
                  <a:pt x="0" y="0"/>
                </a:lnTo>
                <a:lnTo>
                  <a:pt x="0" y="543674"/>
                </a:lnTo>
                <a:lnTo>
                  <a:pt x="7875143" y="543674"/>
                </a:lnTo>
                <a:lnTo>
                  <a:pt x="7875143" y="0"/>
                </a:lnTo>
                <a:close/>
              </a:path>
            </a:pathLst>
          </a:custGeom>
          <a:solidFill>
            <a:srgbClr val="AF1512"/>
          </a:solidFill>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sp>
        <p:nvSpPr>
          <p:cNvPr id="46" name="object 46"/>
          <p:cNvSpPr txBox="1"/>
          <p:nvPr/>
        </p:nvSpPr>
        <p:spPr>
          <a:xfrm>
            <a:off x="6148958" y="7019544"/>
            <a:ext cx="11276648" cy="633828"/>
          </a:xfrm>
          <a:prstGeom prst="rect">
            <a:avLst/>
          </a:prstGeom>
        </p:spPr>
        <p:txBody>
          <a:bodyPr vert="horz" wrap="square" lIns="0" tIns="18098" rIns="0" bIns="0" rtlCol="0">
            <a:spAutoFit/>
          </a:bodyPr>
          <a:lstStyle/>
          <a:p>
            <a:pPr marL="19050">
              <a:spcBef>
                <a:spcPts val="143"/>
              </a:spcBef>
            </a:pPr>
            <a:r>
              <a:rPr sz="4000" b="1" spc="-270" dirty="0">
                <a:solidFill>
                  <a:schemeClr val="tx1"/>
                </a:solidFill>
                <a:latin typeface="Arial" panose="020B0604020202020204" pitchFamily="34" charset="0"/>
                <a:cs typeface="Arial" panose="020B0604020202020204" pitchFamily="34" charset="0"/>
              </a:rPr>
              <a:t>BERKESADARAN,</a:t>
            </a:r>
            <a:r>
              <a:rPr sz="4000" b="1" spc="23" dirty="0">
                <a:solidFill>
                  <a:schemeClr val="tx1"/>
                </a:solidFill>
                <a:latin typeface="Arial" panose="020B0604020202020204" pitchFamily="34" charset="0"/>
                <a:cs typeface="Arial" panose="020B0604020202020204" pitchFamily="34" charset="0"/>
              </a:rPr>
              <a:t> </a:t>
            </a:r>
            <a:r>
              <a:rPr sz="4000" b="1" spc="-195" dirty="0">
                <a:solidFill>
                  <a:schemeClr val="tx1"/>
                </a:solidFill>
                <a:latin typeface="Arial" panose="020B0604020202020204" pitchFamily="34" charset="0"/>
                <a:cs typeface="Arial" panose="020B0604020202020204" pitchFamily="34" charset="0"/>
              </a:rPr>
              <a:t>BERMAKNA</a:t>
            </a:r>
            <a:r>
              <a:rPr sz="4000" b="1" spc="8" dirty="0">
                <a:solidFill>
                  <a:schemeClr val="tx1"/>
                </a:solidFill>
                <a:latin typeface="Arial" panose="020B0604020202020204" pitchFamily="34" charset="0"/>
                <a:cs typeface="Arial" panose="020B0604020202020204" pitchFamily="34" charset="0"/>
              </a:rPr>
              <a:t> </a:t>
            </a:r>
            <a:r>
              <a:rPr sz="4000" b="1" spc="-465" dirty="0">
                <a:solidFill>
                  <a:schemeClr val="tx1"/>
                </a:solidFill>
                <a:latin typeface="Arial" panose="020B0604020202020204" pitchFamily="34" charset="0"/>
                <a:cs typeface="Arial" panose="020B0604020202020204" pitchFamily="34" charset="0"/>
              </a:rPr>
              <a:t>&amp;</a:t>
            </a:r>
            <a:r>
              <a:rPr sz="4000" b="1" spc="-60" dirty="0">
                <a:solidFill>
                  <a:schemeClr val="tx1"/>
                </a:solidFill>
                <a:latin typeface="Arial" panose="020B0604020202020204" pitchFamily="34" charset="0"/>
                <a:cs typeface="Arial" panose="020B0604020202020204" pitchFamily="34" charset="0"/>
              </a:rPr>
              <a:t> </a:t>
            </a:r>
            <a:r>
              <a:rPr sz="4000" b="1" spc="-165" dirty="0">
                <a:solidFill>
                  <a:schemeClr val="tx1"/>
                </a:solidFill>
                <a:latin typeface="Arial" panose="020B0604020202020204" pitchFamily="34" charset="0"/>
                <a:cs typeface="Arial" panose="020B0604020202020204" pitchFamily="34" charset="0"/>
              </a:rPr>
              <a:t>BERBAHAGIA</a:t>
            </a:r>
            <a:endParaRPr sz="4000" dirty="0">
              <a:solidFill>
                <a:schemeClr val="tx1"/>
              </a:solidFill>
              <a:latin typeface="Arial" panose="020B0604020202020204" pitchFamily="34" charset="0"/>
              <a:cs typeface="Arial" panose="020B0604020202020204" pitchFamily="34" charset="0"/>
            </a:endParaRPr>
          </a:p>
        </p:txBody>
      </p:sp>
      <p:grpSp>
        <p:nvGrpSpPr>
          <p:cNvPr id="47" name="object 47"/>
          <p:cNvGrpSpPr/>
          <p:nvPr/>
        </p:nvGrpSpPr>
        <p:grpSpPr>
          <a:xfrm>
            <a:off x="16687800" y="875156"/>
            <a:ext cx="1010984" cy="6267450"/>
            <a:chOff x="11235181" y="583437"/>
            <a:chExt cx="565150" cy="4178300"/>
          </a:xfrm>
        </p:grpSpPr>
        <p:sp>
          <p:nvSpPr>
            <p:cNvPr id="48" name="object 48"/>
            <p:cNvSpPr/>
            <p:nvPr/>
          </p:nvSpPr>
          <p:spPr>
            <a:xfrm>
              <a:off x="11244706" y="592962"/>
              <a:ext cx="546100" cy="4159250"/>
            </a:xfrm>
            <a:custGeom>
              <a:avLst/>
              <a:gdLst/>
              <a:ahLst/>
              <a:cxnLst/>
              <a:rect l="l" t="t" r="r" b="b"/>
              <a:pathLst>
                <a:path w="546100" h="4159250">
                  <a:moveTo>
                    <a:pt x="545960" y="0"/>
                  </a:moveTo>
                  <a:lnTo>
                    <a:pt x="0" y="0"/>
                  </a:lnTo>
                  <a:lnTo>
                    <a:pt x="0" y="4159250"/>
                  </a:lnTo>
                  <a:lnTo>
                    <a:pt x="545960" y="4159250"/>
                  </a:lnTo>
                  <a:lnTo>
                    <a:pt x="545960" y="0"/>
                  </a:lnTo>
                  <a:close/>
                </a:path>
              </a:pathLst>
            </a:custGeom>
            <a:solidFill>
              <a:srgbClr val="AF1512"/>
            </a:solidFill>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sp>
          <p:nvSpPr>
            <p:cNvPr id="49" name="object 49"/>
            <p:cNvSpPr/>
            <p:nvPr/>
          </p:nvSpPr>
          <p:spPr>
            <a:xfrm>
              <a:off x="11244706" y="592962"/>
              <a:ext cx="546100" cy="4159250"/>
            </a:xfrm>
            <a:custGeom>
              <a:avLst/>
              <a:gdLst/>
              <a:ahLst/>
              <a:cxnLst/>
              <a:rect l="l" t="t" r="r" b="b"/>
              <a:pathLst>
                <a:path w="546100" h="4159250">
                  <a:moveTo>
                    <a:pt x="0" y="4159250"/>
                  </a:moveTo>
                  <a:lnTo>
                    <a:pt x="545960" y="4159250"/>
                  </a:lnTo>
                  <a:lnTo>
                    <a:pt x="545960" y="0"/>
                  </a:lnTo>
                  <a:lnTo>
                    <a:pt x="0" y="0"/>
                  </a:lnTo>
                  <a:lnTo>
                    <a:pt x="0" y="4159250"/>
                  </a:lnTo>
                  <a:close/>
                </a:path>
              </a:pathLst>
            </a:custGeom>
            <a:ln w="19050">
              <a:solidFill>
                <a:srgbClr val="AF1512"/>
              </a:solidFill>
            </a:ln>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grpSp>
      <p:sp>
        <p:nvSpPr>
          <p:cNvPr id="50" name="object 50"/>
          <p:cNvSpPr txBox="1"/>
          <p:nvPr/>
        </p:nvSpPr>
        <p:spPr>
          <a:xfrm>
            <a:off x="16796956" y="2815591"/>
            <a:ext cx="725233" cy="3301225"/>
          </a:xfrm>
          <a:prstGeom prst="rect">
            <a:avLst/>
          </a:prstGeom>
        </p:spPr>
        <p:txBody>
          <a:bodyPr vert="horz" wrap="square" lIns="0" tIns="18098" rIns="0" bIns="0" rtlCol="0">
            <a:spAutoFit/>
          </a:bodyPr>
          <a:lstStyle/>
          <a:p>
            <a:pPr marL="19050" marR="7620" indent="42863" algn="ctr">
              <a:spcBef>
                <a:spcPts val="143"/>
              </a:spcBef>
            </a:pPr>
            <a:r>
              <a:rPr sz="4200" b="1" spc="-465" dirty="0">
                <a:solidFill>
                  <a:schemeClr val="tx1"/>
                </a:solidFill>
                <a:latin typeface="Arial" panose="020B0604020202020204" pitchFamily="34" charset="0"/>
                <a:cs typeface="Arial" panose="020B0604020202020204" pitchFamily="34" charset="0"/>
              </a:rPr>
              <a:t>H </a:t>
            </a:r>
            <a:r>
              <a:rPr lang="en-US" sz="4200" b="1" spc="-465" dirty="0">
                <a:solidFill>
                  <a:schemeClr val="tx1"/>
                </a:solidFill>
                <a:latin typeface="Arial" panose="020B0604020202020204" pitchFamily="34" charset="0"/>
                <a:cs typeface="Arial" panose="020B0604020202020204" pitchFamily="34" charset="0"/>
              </a:rPr>
              <a:t>   </a:t>
            </a:r>
          </a:p>
          <a:p>
            <a:pPr marL="19050" marR="7620" indent="42863" algn="ctr">
              <a:spcBef>
                <a:spcPts val="143"/>
              </a:spcBef>
            </a:pPr>
            <a:endParaRPr lang="en-US" sz="4200" b="1" spc="-465" dirty="0">
              <a:solidFill>
                <a:schemeClr val="tx1"/>
              </a:solidFill>
              <a:latin typeface="Arial" panose="020B0604020202020204" pitchFamily="34" charset="0"/>
              <a:cs typeface="Arial" panose="020B0604020202020204" pitchFamily="34" charset="0"/>
            </a:endParaRPr>
          </a:p>
          <a:p>
            <a:pPr marL="19050" marR="7620" indent="42863" algn="ctr">
              <a:spcBef>
                <a:spcPts val="143"/>
              </a:spcBef>
            </a:pPr>
            <a:r>
              <a:rPr sz="4200" b="1" spc="210" dirty="0">
                <a:solidFill>
                  <a:schemeClr val="tx1"/>
                </a:solidFill>
                <a:latin typeface="Arial" panose="020B0604020202020204" pitchFamily="34" charset="0"/>
                <a:cs typeface="Arial" panose="020B0604020202020204" pitchFamily="34" charset="0"/>
              </a:rPr>
              <a:t>O </a:t>
            </a:r>
            <a:endParaRPr lang="en-US" sz="4200" b="1" spc="210" dirty="0">
              <a:solidFill>
                <a:schemeClr val="tx1"/>
              </a:solidFill>
              <a:latin typeface="Arial" panose="020B0604020202020204" pitchFamily="34" charset="0"/>
              <a:cs typeface="Arial" panose="020B0604020202020204" pitchFamily="34" charset="0"/>
            </a:endParaRPr>
          </a:p>
          <a:p>
            <a:pPr marL="19050" marR="7620" indent="42863" algn="ctr">
              <a:spcBef>
                <a:spcPts val="143"/>
              </a:spcBef>
            </a:pPr>
            <a:endParaRPr lang="id-ID" sz="4200" b="1" spc="210" dirty="0">
              <a:solidFill>
                <a:schemeClr val="tx1"/>
              </a:solidFill>
              <a:latin typeface="Arial" panose="020B0604020202020204" pitchFamily="34" charset="0"/>
              <a:cs typeface="Arial" panose="020B0604020202020204" pitchFamily="34" charset="0"/>
            </a:endParaRPr>
          </a:p>
          <a:p>
            <a:pPr marL="19050" marR="7620" indent="42863" algn="ctr">
              <a:spcBef>
                <a:spcPts val="143"/>
              </a:spcBef>
            </a:pPr>
            <a:r>
              <a:rPr sz="4200" b="1" spc="-900" dirty="0">
                <a:solidFill>
                  <a:schemeClr val="tx1"/>
                </a:solidFill>
                <a:latin typeface="Arial" panose="020B0604020202020204" pitchFamily="34" charset="0"/>
                <a:cs typeface="Arial" panose="020B0604020202020204" pitchFamily="34" charset="0"/>
              </a:rPr>
              <a:t>T</a:t>
            </a:r>
            <a:endParaRPr sz="4200" dirty="0">
              <a:solidFill>
                <a:schemeClr val="tx1"/>
              </a:solidFill>
              <a:latin typeface="Arial" panose="020B0604020202020204" pitchFamily="34" charset="0"/>
              <a:cs typeface="Arial" panose="020B0604020202020204" pitchFamily="34" charset="0"/>
            </a:endParaRPr>
          </a:p>
        </p:txBody>
      </p:sp>
      <p:sp>
        <p:nvSpPr>
          <p:cNvPr id="51" name="object 51"/>
          <p:cNvSpPr/>
          <p:nvPr/>
        </p:nvSpPr>
        <p:spPr>
          <a:xfrm>
            <a:off x="5860732" y="260451"/>
            <a:ext cx="11824526" cy="754380"/>
          </a:xfrm>
          <a:custGeom>
            <a:avLst/>
            <a:gdLst/>
            <a:ahLst/>
            <a:cxnLst/>
            <a:rect l="l" t="t" r="r" b="b"/>
            <a:pathLst>
              <a:path w="7929245" h="502920">
                <a:moveTo>
                  <a:pt x="7929245" y="0"/>
                </a:moveTo>
                <a:lnTo>
                  <a:pt x="0" y="0"/>
                </a:lnTo>
                <a:lnTo>
                  <a:pt x="0" y="502767"/>
                </a:lnTo>
                <a:lnTo>
                  <a:pt x="7929245" y="502767"/>
                </a:lnTo>
                <a:lnTo>
                  <a:pt x="7929245" y="0"/>
                </a:lnTo>
                <a:close/>
              </a:path>
            </a:pathLst>
          </a:custGeom>
          <a:solidFill>
            <a:srgbClr val="AF1512"/>
          </a:solidFill>
        </p:spPr>
        <p:txBody>
          <a:bodyPr wrap="square" lIns="0" tIns="0" rIns="0" bIns="0" rtlCol="0"/>
          <a:lstStyle/>
          <a:p>
            <a:endParaRPr>
              <a:solidFill>
                <a:schemeClr val="tx1"/>
              </a:solidFill>
              <a:latin typeface="Arial" panose="020B0604020202020204" pitchFamily="34" charset="0"/>
              <a:cs typeface="Arial" panose="020B0604020202020204" pitchFamily="34" charset="0"/>
            </a:endParaRPr>
          </a:p>
        </p:txBody>
      </p:sp>
      <p:sp>
        <p:nvSpPr>
          <p:cNvPr id="52" name="object 52"/>
          <p:cNvSpPr txBox="1">
            <a:spLocks noGrp="1"/>
          </p:cNvSpPr>
          <p:nvPr>
            <p:ph type="title"/>
          </p:nvPr>
        </p:nvSpPr>
        <p:spPr>
          <a:xfrm>
            <a:off x="6459675" y="424253"/>
            <a:ext cx="11599725" cy="452047"/>
          </a:xfrm>
          <a:prstGeom prst="rect">
            <a:avLst/>
          </a:prstGeom>
        </p:spPr>
        <p:txBody>
          <a:bodyPr vert="horz" wrap="square" lIns="0" tIns="20955" rIns="0" bIns="0" rtlCol="0">
            <a:spAutoFit/>
          </a:bodyPr>
          <a:lstStyle/>
          <a:p>
            <a:pPr marL="19050">
              <a:spcBef>
                <a:spcPts val="165"/>
              </a:spcBef>
            </a:pPr>
            <a:r>
              <a:rPr sz="2800" spc="-360" dirty="0">
                <a:latin typeface="Arial" panose="020B0604020202020204" pitchFamily="34" charset="0"/>
                <a:cs typeface="Arial" panose="020B0604020202020204" pitchFamily="34" charset="0"/>
              </a:rPr>
              <a:t>DEEP</a:t>
            </a:r>
            <a:r>
              <a:rPr sz="2800" spc="83" dirty="0">
                <a:latin typeface="Arial" panose="020B0604020202020204" pitchFamily="34" charset="0"/>
                <a:cs typeface="Arial" panose="020B0604020202020204" pitchFamily="34" charset="0"/>
              </a:rPr>
              <a:t> </a:t>
            </a:r>
            <a:r>
              <a:rPr sz="2800" spc="-217" dirty="0">
                <a:latin typeface="Arial" panose="020B0604020202020204" pitchFamily="34" charset="0"/>
                <a:cs typeface="Arial" panose="020B0604020202020204" pitchFamily="34" charset="0"/>
              </a:rPr>
              <a:t>LEARNING-</a:t>
            </a:r>
            <a:r>
              <a:rPr lang="en-US" sz="2800" spc="-217" dirty="0">
                <a:latin typeface="Arial" panose="020B0604020202020204" pitchFamily="34" charset="0"/>
                <a:cs typeface="Arial" panose="020B0604020202020204" pitchFamily="34" charset="0"/>
              </a:rPr>
              <a:t> INTROFLEX </a:t>
            </a:r>
            <a:r>
              <a:rPr sz="2800" spc="-330" dirty="0">
                <a:latin typeface="Arial" panose="020B0604020202020204" pitchFamily="34" charset="0"/>
                <a:cs typeface="Arial" panose="020B0604020202020204" pitchFamily="34" charset="0"/>
              </a:rPr>
              <a:t>TERPADU</a:t>
            </a:r>
            <a:r>
              <a:rPr lang="en-US" sz="2800" spc="-330" dirty="0">
                <a:latin typeface="Arial" panose="020B0604020202020204" pitchFamily="34" charset="0"/>
                <a:cs typeface="Arial" panose="020B0604020202020204" pitchFamily="34" charset="0"/>
              </a:rPr>
              <a:t> QS 3: 190-191</a:t>
            </a:r>
            <a:endParaRPr sz="2800" dirty="0">
              <a:latin typeface="Arial" panose="020B0604020202020204" pitchFamily="34" charset="0"/>
              <a:cs typeface="Arial" panose="020B0604020202020204" pitchFamily="34" charset="0"/>
            </a:endParaRPr>
          </a:p>
        </p:txBody>
      </p:sp>
      <p:sp>
        <p:nvSpPr>
          <p:cNvPr id="55" name="object 31">
            <a:extLst>
              <a:ext uri="{FF2B5EF4-FFF2-40B4-BE49-F238E27FC236}">
                <a16:creationId xmlns:a16="http://schemas.microsoft.com/office/drawing/2014/main" id="{5AD395B9-4416-D6B8-7516-B2416C0DECC3}"/>
              </a:ext>
            </a:extLst>
          </p:cNvPr>
          <p:cNvSpPr txBox="1"/>
          <p:nvPr/>
        </p:nvSpPr>
        <p:spPr>
          <a:xfrm>
            <a:off x="6400800" y="8378904"/>
            <a:ext cx="5767958" cy="1107996"/>
          </a:xfrm>
          <a:prstGeom prst="rect">
            <a:avLst/>
          </a:prstGeom>
          <a:solidFill>
            <a:srgbClr val="F8C6C5"/>
          </a:solidFill>
          <a:ln w="19050">
            <a:solidFill>
              <a:srgbClr val="800C0A"/>
            </a:solidFill>
          </a:ln>
        </p:spPr>
        <p:txBody>
          <a:bodyPr vert="horz" wrap="square" lIns="0" tIns="0" rIns="0" bIns="0" rtlCol="0">
            <a:spAutoFit/>
          </a:bodyPr>
          <a:lstStyle/>
          <a:p>
            <a:pPr marL="119380" marR="113664" algn="ctr">
              <a:lnSpc>
                <a:spcPct val="100000"/>
              </a:lnSpc>
              <a:spcBef>
                <a:spcPts val="1315"/>
              </a:spcBef>
            </a:pPr>
            <a:r>
              <a:rPr lang="id-ID" sz="2400" spc="-60" dirty="0">
                <a:latin typeface="Arial" panose="020B0604020202020204" pitchFamily="34" charset="0"/>
                <a:cs typeface="Arial" panose="020B0604020202020204" pitchFamily="34" charset="0"/>
              </a:rPr>
              <a:t>Kaitkan</a:t>
            </a:r>
            <a:r>
              <a:rPr lang="id-ID" sz="2400" spc="-110" dirty="0">
                <a:latin typeface="Arial" panose="020B0604020202020204" pitchFamily="34" charset="0"/>
                <a:cs typeface="Arial" panose="020B0604020202020204" pitchFamily="34" charset="0"/>
              </a:rPr>
              <a:t> </a:t>
            </a:r>
            <a:r>
              <a:rPr lang="id-ID" sz="2400" spc="-65" dirty="0">
                <a:latin typeface="Arial" panose="020B0604020202020204" pitchFamily="34" charset="0"/>
                <a:cs typeface="Arial" panose="020B0604020202020204" pitchFamily="34" charset="0"/>
              </a:rPr>
              <a:t>materi</a:t>
            </a:r>
            <a:r>
              <a:rPr lang="id-ID" sz="2400" spc="-70" dirty="0">
                <a:latin typeface="Arial" panose="020B0604020202020204" pitchFamily="34" charset="0"/>
                <a:cs typeface="Arial" panose="020B0604020202020204" pitchFamily="34" charset="0"/>
              </a:rPr>
              <a:t> </a:t>
            </a:r>
            <a:r>
              <a:rPr lang="id-ID" sz="2400" dirty="0">
                <a:latin typeface="Arial" panose="020B0604020202020204" pitchFamily="34" charset="0"/>
                <a:cs typeface="Arial" panose="020B0604020202020204" pitchFamily="34" charset="0"/>
              </a:rPr>
              <a:t>yang</a:t>
            </a:r>
            <a:r>
              <a:rPr lang="id-ID" sz="2400" spc="-90" dirty="0">
                <a:latin typeface="Arial" panose="020B0604020202020204" pitchFamily="34" charset="0"/>
                <a:cs typeface="Arial" panose="020B0604020202020204" pitchFamily="34" charset="0"/>
              </a:rPr>
              <a:t> </a:t>
            </a:r>
            <a:r>
              <a:rPr lang="id-ID" sz="2400" spc="-20" dirty="0">
                <a:latin typeface="Arial" panose="020B0604020202020204" pitchFamily="34" charset="0"/>
                <a:cs typeface="Arial" panose="020B0604020202020204" pitchFamily="34" charset="0"/>
              </a:rPr>
              <a:t>dipelajari </a:t>
            </a:r>
            <a:r>
              <a:rPr lang="id-ID" sz="2400" spc="55" dirty="0">
                <a:latin typeface="Arial" panose="020B0604020202020204" pitchFamily="34" charset="0"/>
                <a:cs typeface="Arial" panose="020B0604020202020204" pitchFamily="34" charset="0"/>
              </a:rPr>
              <a:t>dengan</a:t>
            </a:r>
            <a:r>
              <a:rPr lang="id-ID" sz="2400" spc="-60" dirty="0">
                <a:latin typeface="Arial" panose="020B0604020202020204" pitchFamily="34" charset="0"/>
                <a:cs typeface="Arial" panose="020B0604020202020204" pitchFamily="34" charset="0"/>
              </a:rPr>
              <a:t> </a:t>
            </a:r>
            <a:r>
              <a:rPr lang="id-ID" sz="2400" dirty="0">
                <a:latin typeface="Arial" panose="020B0604020202020204" pitchFamily="34" charset="0"/>
                <a:cs typeface="Arial" panose="020B0604020202020204" pitchFamily="34" charset="0"/>
              </a:rPr>
              <a:t>manfaat</a:t>
            </a:r>
            <a:r>
              <a:rPr lang="id-ID" sz="2400" spc="-70" dirty="0">
                <a:latin typeface="Arial" panose="020B0604020202020204" pitchFamily="34" charset="0"/>
                <a:cs typeface="Arial" panose="020B0604020202020204" pitchFamily="34" charset="0"/>
              </a:rPr>
              <a:t> </a:t>
            </a:r>
            <a:r>
              <a:rPr lang="id-ID" sz="2400" spc="-10" dirty="0">
                <a:latin typeface="Arial" panose="020B0604020202020204" pitchFamily="34" charset="0"/>
                <a:cs typeface="Arial" panose="020B0604020202020204" pitchFamily="34" charset="0"/>
              </a:rPr>
              <a:t>kehidupan </a:t>
            </a:r>
            <a:r>
              <a:rPr lang="id-ID" sz="2400" spc="-100" dirty="0">
                <a:latin typeface="Arial" panose="020B0604020202020204" pitchFamily="34" charset="0"/>
                <a:cs typeface="Arial" panose="020B0604020202020204" pitchFamily="34" charset="0"/>
              </a:rPr>
              <a:t>sehari-</a:t>
            </a:r>
            <a:r>
              <a:rPr lang="id-ID" sz="2400" spc="-20" dirty="0">
                <a:latin typeface="Arial" panose="020B0604020202020204" pitchFamily="34" charset="0"/>
                <a:cs typeface="Arial" panose="020B0604020202020204" pitchFamily="34" charset="0"/>
              </a:rPr>
              <a:t>hari. Buat misi untuk diterapkan.</a:t>
            </a:r>
          </a:p>
        </p:txBody>
      </p:sp>
      <p:sp>
        <p:nvSpPr>
          <p:cNvPr id="56" name="object 39">
            <a:extLst>
              <a:ext uri="{FF2B5EF4-FFF2-40B4-BE49-F238E27FC236}">
                <a16:creationId xmlns:a16="http://schemas.microsoft.com/office/drawing/2014/main" id="{05577414-24F4-1A46-78C4-27D1DFF73FA7}"/>
              </a:ext>
            </a:extLst>
          </p:cNvPr>
          <p:cNvSpPr txBox="1"/>
          <p:nvPr/>
        </p:nvSpPr>
        <p:spPr>
          <a:xfrm>
            <a:off x="7971662" y="7967835"/>
            <a:ext cx="2652713" cy="376065"/>
          </a:xfrm>
          <a:prstGeom prst="rect">
            <a:avLst/>
          </a:prstGeom>
          <a:solidFill>
            <a:srgbClr val="AF490D"/>
          </a:solidFill>
          <a:ln w="19050">
            <a:solidFill>
              <a:srgbClr val="800C0A"/>
            </a:solidFill>
          </a:ln>
        </p:spPr>
        <p:txBody>
          <a:bodyPr vert="horz" wrap="square" lIns="0" tIns="67628" rIns="0" bIns="0" rtlCol="0">
            <a:spAutoFit/>
          </a:bodyPr>
          <a:lstStyle/>
          <a:p>
            <a:pPr marL="250508">
              <a:lnSpc>
                <a:spcPts val="2378"/>
              </a:lnSpc>
              <a:spcBef>
                <a:spcPts val="533"/>
              </a:spcBef>
            </a:pPr>
            <a:r>
              <a:rPr lang="en-US" sz="2700" b="1" spc="-75" dirty="0">
                <a:solidFill>
                  <a:schemeClr val="bg1"/>
                </a:solidFill>
                <a:latin typeface="Arial" panose="020B0604020202020204" pitchFamily="34" charset="0"/>
                <a:cs typeface="Arial" panose="020B0604020202020204" pitchFamily="34" charset="0"/>
              </a:rPr>
              <a:t>   DUNIAWI</a:t>
            </a:r>
            <a:endParaRPr sz="2700" dirty="0">
              <a:solidFill>
                <a:schemeClr val="bg1"/>
              </a:solidFill>
              <a:latin typeface="Arial" panose="020B0604020202020204" pitchFamily="34" charset="0"/>
              <a:cs typeface="Arial" panose="020B0604020202020204" pitchFamily="34" charset="0"/>
            </a:endParaRPr>
          </a:p>
        </p:txBody>
      </p:sp>
      <p:cxnSp>
        <p:nvCxnSpPr>
          <p:cNvPr id="58" name="Konektor Lurus 57">
            <a:extLst>
              <a:ext uri="{FF2B5EF4-FFF2-40B4-BE49-F238E27FC236}">
                <a16:creationId xmlns:a16="http://schemas.microsoft.com/office/drawing/2014/main" id="{62164A9C-8C12-2269-3C7C-5D8B8447B502}"/>
              </a:ext>
            </a:extLst>
          </p:cNvPr>
          <p:cNvCxnSpPr/>
          <p:nvPr/>
        </p:nvCxnSpPr>
        <p:spPr>
          <a:xfrm>
            <a:off x="381000" y="419100"/>
            <a:ext cx="0" cy="770260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9" name="object 6">
            <a:extLst>
              <a:ext uri="{FF2B5EF4-FFF2-40B4-BE49-F238E27FC236}">
                <a16:creationId xmlns:a16="http://schemas.microsoft.com/office/drawing/2014/main" id="{49DA18D1-DCB1-8980-CF7A-26B76E495F53}"/>
              </a:ext>
            </a:extLst>
          </p:cNvPr>
          <p:cNvSpPr txBox="1"/>
          <p:nvPr/>
        </p:nvSpPr>
        <p:spPr>
          <a:xfrm>
            <a:off x="152400" y="419100"/>
            <a:ext cx="553998" cy="5383740"/>
          </a:xfrm>
          <a:prstGeom prst="rect">
            <a:avLst/>
          </a:prstGeom>
        </p:spPr>
        <p:txBody>
          <a:bodyPr vert="vert270" wrap="square" lIns="0" tIns="19050" rIns="0" bIns="0" rtlCol="0">
            <a:spAutoFit/>
          </a:bodyPr>
          <a:lstStyle/>
          <a:p>
            <a:pPr marL="19050">
              <a:spcBef>
                <a:spcPts val="150"/>
              </a:spcBef>
            </a:pPr>
            <a:r>
              <a:rPr lang="en-US" sz="3600" spc="-203" dirty="0">
                <a:solidFill>
                  <a:schemeClr val="tx1"/>
                </a:solidFill>
                <a:highlight>
                  <a:srgbClr val="00FFFF"/>
                </a:highlight>
                <a:latin typeface="Arial" panose="020B0604020202020204" pitchFamily="34" charset="0"/>
                <a:cs typeface="Arial" panose="020B0604020202020204" pitchFamily="34" charset="0"/>
              </a:rPr>
              <a:t>SIKAP  ILMIAH</a:t>
            </a:r>
            <a:endParaRPr sz="3600" dirty="0">
              <a:solidFill>
                <a:schemeClr val="tx1"/>
              </a:solidFill>
              <a:highlight>
                <a:srgbClr val="00FFFF"/>
              </a:highlight>
              <a:latin typeface="Arial" panose="020B0604020202020204" pitchFamily="34" charset="0"/>
              <a:cs typeface="Arial" panose="020B0604020202020204" pitchFamily="34" charset="0"/>
            </a:endParaRPr>
          </a:p>
        </p:txBody>
      </p:sp>
      <p:cxnSp>
        <p:nvCxnSpPr>
          <p:cNvPr id="60" name="Konektor Lurus 59">
            <a:extLst>
              <a:ext uri="{FF2B5EF4-FFF2-40B4-BE49-F238E27FC236}">
                <a16:creationId xmlns:a16="http://schemas.microsoft.com/office/drawing/2014/main" id="{D408C11F-3667-114A-818E-83BEA25D290A}"/>
              </a:ext>
            </a:extLst>
          </p:cNvPr>
          <p:cNvCxnSpPr>
            <a:cxnSpLocks/>
          </p:cNvCxnSpPr>
          <p:nvPr/>
        </p:nvCxnSpPr>
        <p:spPr>
          <a:xfrm flipH="1">
            <a:off x="381000" y="10079902"/>
            <a:ext cx="17449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object 39">
            <a:extLst>
              <a:ext uri="{FF2B5EF4-FFF2-40B4-BE49-F238E27FC236}">
                <a16:creationId xmlns:a16="http://schemas.microsoft.com/office/drawing/2014/main" id="{8C4FF157-6BBB-9FA0-7CC5-D5CCE08D6B5B}"/>
              </a:ext>
            </a:extLst>
          </p:cNvPr>
          <p:cNvSpPr txBox="1"/>
          <p:nvPr/>
        </p:nvSpPr>
        <p:spPr>
          <a:xfrm>
            <a:off x="7086600" y="9855290"/>
            <a:ext cx="5767958" cy="377925"/>
          </a:xfrm>
          <a:prstGeom prst="rect">
            <a:avLst/>
          </a:prstGeom>
          <a:solidFill>
            <a:srgbClr val="AF490D"/>
          </a:solidFill>
          <a:ln w="19050">
            <a:solidFill>
              <a:srgbClr val="800C0A"/>
            </a:solidFill>
          </a:ln>
        </p:spPr>
        <p:txBody>
          <a:bodyPr vert="horz" wrap="square" lIns="0" tIns="67628" rIns="0" bIns="0" rtlCol="0">
            <a:spAutoFit/>
          </a:bodyPr>
          <a:lstStyle/>
          <a:p>
            <a:pPr marL="250508">
              <a:lnSpc>
                <a:spcPts val="2378"/>
              </a:lnSpc>
              <a:spcBef>
                <a:spcPts val="533"/>
              </a:spcBef>
            </a:pPr>
            <a:r>
              <a:rPr lang="en-US" sz="2700" b="1" spc="-75" dirty="0">
                <a:solidFill>
                  <a:schemeClr val="bg1"/>
                </a:solidFill>
                <a:latin typeface="Arial" panose="020B0604020202020204" pitchFamily="34" charset="0"/>
                <a:cs typeface="Arial" panose="020B0604020202020204" pitchFamily="34" charset="0"/>
              </a:rPr>
              <a:t>SIKAP SPIRITUAL/KARAKTER</a:t>
            </a:r>
            <a:endParaRPr sz="2700" dirty="0">
              <a:solidFill>
                <a:schemeClr val="bg1"/>
              </a:solidFill>
              <a:latin typeface="Arial" panose="020B0604020202020204" pitchFamily="34" charset="0"/>
              <a:cs typeface="Arial" panose="020B0604020202020204" pitchFamily="34" charset="0"/>
            </a:endParaRPr>
          </a:p>
        </p:txBody>
      </p:sp>
      <p:pic>
        <p:nvPicPr>
          <p:cNvPr id="64" name="object 6">
            <a:extLst>
              <a:ext uri="{FF2B5EF4-FFF2-40B4-BE49-F238E27FC236}">
                <a16:creationId xmlns:a16="http://schemas.microsoft.com/office/drawing/2014/main" id="{8564D6A1-8700-CD23-D1D9-27985506F043}"/>
              </a:ext>
            </a:extLst>
          </p:cNvPr>
          <p:cNvPicPr/>
          <p:nvPr/>
        </p:nvPicPr>
        <p:blipFill>
          <a:blip r:embed="rId2" cstate="print"/>
          <a:stretch>
            <a:fillRect/>
          </a:stretch>
        </p:blipFill>
        <p:spPr>
          <a:xfrm>
            <a:off x="457200" y="125376"/>
            <a:ext cx="1876425" cy="1752600"/>
          </a:xfrm>
          <a:prstGeom prst="rect">
            <a:avLst/>
          </a:prstGeom>
        </p:spPr>
      </p:pic>
      <p:sp>
        <p:nvSpPr>
          <p:cNvPr id="71" name="Kotak Teks 70">
            <a:extLst>
              <a:ext uri="{FF2B5EF4-FFF2-40B4-BE49-F238E27FC236}">
                <a16:creationId xmlns:a16="http://schemas.microsoft.com/office/drawing/2014/main" id="{D9133782-464C-0D68-B1DB-4BB238BBB0B5}"/>
              </a:ext>
            </a:extLst>
          </p:cNvPr>
          <p:cNvSpPr txBox="1"/>
          <p:nvPr/>
        </p:nvSpPr>
        <p:spPr>
          <a:xfrm>
            <a:off x="15331543" y="9642964"/>
            <a:ext cx="2499257" cy="430887"/>
          </a:xfrm>
          <a:prstGeom prst="rect">
            <a:avLst/>
          </a:prstGeom>
          <a:noFill/>
        </p:spPr>
        <p:txBody>
          <a:bodyPr wrap="square">
            <a:spAutoFit/>
          </a:bodyPr>
          <a:lstStyle/>
          <a:p>
            <a:pPr algn="r"/>
            <a:r>
              <a:rPr lang="en-US" sz="1100" spc="-10" dirty="0" err="1">
                <a:solidFill>
                  <a:schemeClr val="tx1"/>
                </a:solidFill>
              </a:rPr>
              <a:t>Diambil</a:t>
            </a:r>
            <a:r>
              <a:rPr lang="en-US" sz="1100" spc="-10" dirty="0">
                <a:solidFill>
                  <a:schemeClr val="tx1"/>
                </a:solidFill>
              </a:rPr>
              <a:t> </a:t>
            </a:r>
            <a:r>
              <a:rPr lang="en-US" sz="1100" spc="-10" dirty="0" err="1">
                <a:solidFill>
                  <a:schemeClr val="tx1"/>
                </a:solidFill>
              </a:rPr>
              <a:t>dari</a:t>
            </a:r>
            <a:r>
              <a:rPr lang="en-US" sz="1100" spc="-10" dirty="0">
                <a:solidFill>
                  <a:schemeClr val="tx1"/>
                </a:solidFill>
              </a:rPr>
              <a:t> </a:t>
            </a:r>
            <a:r>
              <a:rPr lang="en-US" sz="1100" spc="-10" dirty="0" err="1">
                <a:solidFill>
                  <a:schemeClr val="tx1"/>
                </a:solidFill>
              </a:rPr>
              <a:t>sajian</a:t>
            </a:r>
            <a:r>
              <a:rPr lang="en-US" sz="1100" spc="-10" dirty="0">
                <a:solidFill>
                  <a:schemeClr val="tx1"/>
                </a:solidFill>
              </a:rPr>
              <a:t> </a:t>
            </a:r>
            <a:r>
              <a:rPr lang="en-US" sz="1100" spc="-10" dirty="0" err="1">
                <a:solidFill>
                  <a:schemeClr val="tx1"/>
                </a:solidFill>
              </a:rPr>
              <a:t>ketua</a:t>
            </a:r>
            <a:r>
              <a:rPr lang="en-US" sz="1100" spc="-10" dirty="0">
                <a:solidFill>
                  <a:schemeClr val="tx1"/>
                </a:solidFill>
              </a:rPr>
              <a:t> MT JSIT Indonesia </a:t>
            </a:r>
            <a:r>
              <a:rPr lang="en-US" sz="1100" spc="-10" dirty="0" err="1">
                <a:solidFill>
                  <a:schemeClr val="tx1"/>
                </a:solidFill>
              </a:rPr>
              <a:t>dengan</a:t>
            </a:r>
            <a:r>
              <a:rPr lang="en-US" sz="1100" spc="-10" dirty="0">
                <a:solidFill>
                  <a:schemeClr val="tx1"/>
                </a:solidFill>
              </a:rPr>
              <a:t> </a:t>
            </a:r>
            <a:r>
              <a:rPr lang="en-US" sz="1100" spc="-10" dirty="0" err="1">
                <a:solidFill>
                  <a:schemeClr val="tx1"/>
                </a:solidFill>
              </a:rPr>
              <a:t>penambahan</a:t>
            </a:r>
            <a:endParaRPr lang="id-ID" sz="1100"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grpSp>
        <p:nvGrpSpPr>
          <p:cNvPr id="646" name="Google Shape;646;g136e49a6d2d_4_478"/>
          <p:cNvGrpSpPr/>
          <p:nvPr/>
        </p:nvGrpSpPr>
        <p:grpSpPr>
          <a:xfrm>
            <a:off x="7029364" y="2389691"/>
            <a:ext cx="3135080" cy="6209303"/>
            <a:chOff x="2678318" y="1487495"/>
            <a:chExt cx="1567540" cy="3104651"/>
          </a:xfrm>
        </p:grpSpPr>
        <p:sp>
          <p:nvSpPr>
            <p:cNvPr id="647" name="Google Shape;647;g136e49a6d2d_4_478"/>
            <p:cNvSpPr/>
            <p:nvPr/>
          </p:nvSpPr>
          <p:spPr>
            <a:xfrm>
              <a:off x="2703018" y="1512454"/>
              <a:ext cx="1542840" cy="3054501"/>
            </a:xfrm>
            <a:custGeom>
              <a:avLst/>
              <a:gdLst/>
              <a:ahLst/>
              <a:cxnLst/>
              <a:rect l="l" t="t" r="r" b="b"/>
              <a:pathLst>
                <a:path w="71403" h="141363" extrusionOk="0">
                  <a:moveTo>
                    <a:pt x="727" y="0"/>
                  </a:moveTo>
                  <a:cubicBezTo>
                    <a:pt x="322" y="0"/>
                    <a:pt x="1" y="322"/>
                    <a:pt x="1" y="714"/>
                  </a:cubicBezTo>
                  <a:cubicBezTo>
                    <a:pt x="1" y="1107"/>
                    <a:pt x="322" y="1429"/>
                    <a:pt x="727" y="1429"/>
                  </a:cubicBezTo>
                  <a:cubicBezTo>
                    <a:pt x="10074" y="1429"/>
                    <a:pt x="19134" y="3262"/>
                    <a:pt x="27683" y="6870"/>
                  </a:cubicBezTo>
                  <a:cubicBezTo>
                    <a:pt x="35922" y="10359"/>
                    <a:pt x="43328" y="15359"/>
                    <a:pt x="49686" y="21717"/>
                  </a:cubicBezTo>
                  <a:cubicBezTo>
                    <a:pt x="56044" y="28075"/>
                    <a:pt x="61044" y="35481"/>
                    <a:pt x="64533" y="43732"/>
                  </a:cubicBezTo>
                  <a:cubicBezTo>
                    <a:pt x="68140" y="52268"/>
                    <a:pt x="69974" y="61329"/>
                    <a:pt x="69974" y="70675"/>
                  </a:cubicBezTo>
                  <a:cubicBezTo>
                    <a:pt x="69974" y="80034"/>
                    <a:pt x="68140" y="89094"/>
                    <a:pt x="64533" y="97631"/>
                  </a:cubicBezTo>
                  <a:cubicBezTo>
                    <a:pt x="61044" y="105882"/>
                    <a:pt x="56044" y="113288"/>
                    <a:pt x="49686" y="119646"/>
                  </a:cubicBezTo>
                  <a:cubicBezTo>
                    <a:pt x="43328" y="126004"/>
                    <a:pt x="35922" y="131004"/>
                    <a:pt x="27683" y="134493"/>
                  </a:cubicBezTo>
                  <a:cubicBezTo>
                    <a:pt x="19134" y="138100"/>
                    <a:pt x="10074" y="139934"/>
                    <a:pt x="727" y="139934"/>
                  </a:cubicBezTo>
                  <a:cubicBezTo>
                    <a:pt x="322" y="139934"/>
                    <a:pt x="1" y="140255"/>
                    <a:pt x="1" y="140648"/>
                  </a:cubicBezTo>
                  <a:cubicBezTo>
                    <a:pt x="1" y="141041"/>
                    <a:pt x="322" y="141363"/>
                    <a:pt x="727" y="141363"/>
                  </a:cubicBezTo>
                  <a:cubicBezTo>
                    <a:pt x="10264" y="141363"/>
                    <a:pt x="19515" y="139493"/>
                    <a:pt x="28231" y="135802"/>
                  </a:cubicBezTo>
                  <a:cubicBezTo>
                    <a:pt x="36648" y="132243"/>
                    <a:pt x="44209" y="127147"/>
                    <a:pt x="50698" y="120658"/>
                  </a:cubicBezTo>
                  <a:cubicBezTo>
                    <a:pt x="57187" y="114169"/>
                    <a:pt x="62294" y="106608"/>
                    <a:pt x="65854" y="98191"/>
                  </a:cubicBezTo>
                  <a:cubicBezTo>
                    <a:pt x="69533" y="89475"/>
                    <a:pt x="71403" y="80224"/>
                    <a:pt x="71403" y="70675"/>
                  </a:cubicBezTo>
                  <a:cubicBezTo>
                    <a:pt x="71403" y="61139"/>
                    <a:pt x="69533" y="51887"/>
                    <a:pt x="65854" y="43172"/>
                  </a:cubicBezTo>
                  <a:cubicBezTo>
                    <a:pt x="62294" y="34754"/>
                    <a:pt x="57187" y="27194"/>
                    <a:pt x="50698" y="20705"/>
                  </a:cubicBezTo>
                  <a:cubicBezTo>
                    <a:pt x="44209" y="14216"/>
                    <a:pt x="36648" y="9120"/>
                    <a:pt x="28231" y="5560"/>
                  </a:cubicBezTo>
                  <a:cubicBezTo>
                    <a:pt x="19515" y="1869"/>
                    <a:pt x="10264" y="0"/>
                    <a:pt x="72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48" name="Google Shape;648;g136e49a6d2d_4_478"/>
            <p:cNvSpPr/>
            <p:nvPr/>
          </p:nvSpPr>
          <p:spPr>
            <a:xfrm>
              <a:off x="2678318" y="1487495"/>
              <a:ext cx="80553" cy="80790"/>
            </a:xfrm>
            <a:custGeom>
              <a:avLst/>
              <a:gdLst/>
              <a:ahLst/>
              <a:cxnLst/>
              <a:rect l="l" t="t" r="r" b="b"/>
              <a:pathLst>
                <a:path w="3728" h="3739" extrusionOk="0">
                  <a:moveTo>
                    <a:pt x="1870" y="0"/>
                  </a:moveTo>
                  <a:cubicBezTo>
                    <a:pt x="834" y="0"/>
                    <a:pt x="1" y="834"/>
                    <a:pt x="1" y="1869"/>
                  </a:cubicBezTo>
                  <a:cubicBezTo>
                    <a:pt x="1" y="2905"/>
                    <a:pt x="834" y="3739"/>
                    <a:pt x="1870" y="3739"/>
                  </a:cubicBezTo>
                  <a:cubicBezTo>
                    <a:pt x="2894" y="3739"/>
                    <a:pt x="3727" y="2905"/>
                    <a:pt x="3727" y="1869"/>
                  </a:cubicBezTo>
                  <a:cubicBezTo>
                    <a:pt x="3727" y="834"/>
                    <a:pt x="2894" y="0"/>
                    <a:pt x="187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49" name="Google Shape;649;g136e49a6d2d_4_478"/>
            <p:cNvSpPr/>
            <p:nvPr/>
          </p:nvSpPr>
          <p:spPr>
            <a:xfrm>
              <a:off x="2678318" y="4511356"/>
              <a:ext cx="80553" cy="80790"/>
            </a:xfrm>
            <a:custGeom>
              <a:avLst/>
              <a:gdLst/>
              <a:ahLst/>
              <a:cxnLst/>
              <a:rect l="l" t="t" r="r" b="b"/>
              <a:pathLst>
                <a:path w="3728" h="3739" extrusionOk="0">
                  <a:moveTo>
                    <a:pt x="1870" y="0"/>
                  </a:moveTo>
                  <a:cubicBezTo>
                    <a:pt x="834" y="0"/>
                    <a:pt x="1" y="833"/>
                    <a:pt x="1" y="1869"/>
                  </a:cubicBezTo>
                  <a:cubicBezTo>
                    <a:pt x="1" y="2905"/>
                    <a:pt x="834" y="3739"/>
                    <a:pt x="1870" y="3739"/>
                  </a:cubicBezTo>
                  <a:cubicBezTo>
                    <a:pt x="2894" y="3739"/>
                    <a:pt x="3727" y="2905"/>
                    <a:pt x="3727" y="1869"/>
                  </a:cubicBezTo>
                  <a:cubicBezTo>
                    <a:pt x="3727" y="833"/>
                    <a:pt x="2894" y="0"/>
                    <a:pt x="187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grpSp>
      <p:sp>
        <p:nvSpPr>
          <p:cNvPr id="650" name="Google Shape;650;g136e49a6d2d_4_478"/>
          <p:cNvSpPr txBox="1">
            <a:spLocks noGrp="1"/>
          </p:cNvSpPr>
          <p:nvPr>
            <p:ph type="title"/>
          </p:nvPr>
        </p:nvSpPr>
        <p:spPr>
          <a:xfrm>
            <a:off x="416948" y="1328042"/>
            <a:ext cx="5287010" cy="1774190"/>
          </a:xfrm>
          <a:prstGeom prst="rect">
            <a:avLst/>
          </a:prstGeom>
          <a:noFill/>
          <a:ln>
            <a:noFill/>
          </a:ln>
        </p:spPr>
        <p:txBody>
          <a:bodyPr spcFirstLastPara="1" vert="horz" wrap="square" lIns="182850" tIns="182850" rIns="182850" bIns="182850" rtlCol="0" anchor="ctr" anchorCtr="0">
            <a:noAutofit/>
          </a:bodyPr>
          <a:lstStyle/>
          <a:p>
            <a:pPr>
              <a:buClr>
                <a:schemeClr val="dk1"/>
              </a:buClr>
              <a:buSzPts val="1100"/>
            </a:pPr>
            <a:r>
              <a:rPr lang="en-US" b="1" dirty="0">
                <a:solidFill>
                  <a:schemeClr val="dk1"/>
                </a:solidFill>
                <a:latin typeface="Arial Rounded"/>
                <a:ea typeface="Arial Rounded"/>
                <a:cs typeface="Arial Rounded"/>
                <a:sym typeface="Arial Rounded"/>
              </a:rPr>
              <a:t>4 Faktor </a:t>
            </a:r>
            <a:r>
              <a:rPr lang="en-US" b="1" dirty="0" err="1">
                <a:solidFill>
                  <a:schemeClr val="dk1"/>
                </a:solidFill>
                <a:latin typeface="Arial Rounded"/>
                <a:ea typeface="Arial Rounded"/>
                <a:cs typeface="Arial Rounded"/>
                <a:sym typeface="Arial Rounded"/>
              </a:rPr>
              <a:t>Kunci</a:t>
            </a:r>
            <a:r>
              <a:rPr lang="en-US" b="1" dirty="0">
                <a:solidFill>
                  <a:schemeClr val="dk1"/>
                </a:solidFill>
                <a:latin typeface="Arial Rounded"/>
                <a:ea typeface="Arial Rounded"/>
                <a:cs typeface="Arial Rounded"/>
                <a:sym typeface="Arial Rounded"/>
              </a:rPr>
              <a:t> </a:t>
            </a:r>
            <a:br>
              <a:rPr lang="en-US" b="1" dirty="0">
                <a:solidFill>
                  <a:schemeClr val="dk1"/>
                </a:solidFill>
                <a:latin typeface="Arial Rounded"/>
                <a:ea typeface="Arial Rounded"/>
                <a:cs typeface="Arial Rounded"/>
                <a:sym typeface="Arial Rounded"/>
              </a:rPr>
            </a:br>
            <a:r>
              <a:rPr lang="en-US" b="1" dirty="0" err="1">
                <a:solidFill>
                  <a:schemeClr val="dk1"/>
                </a:solidFill>
                <a:latin typeface="Arial Rounded"/>
                <a:ea typeface="Arial Rounded"/>
                <a:cs typeface="Arial Rounded"/>
                <a:sym typeface="Arial Rounded"/>
              </a:rPr>
              <a:t>Mencapai</a:t>
            </a:r>
            <a:r>
              <a:rPr lang="en-US" b="1" dirty="0">
                <a:solidFill>
                  <a:schemeClr val="dk1"/>
                </a:solidFill>
                <a:latin typeface="Arial Rounded"/>
                <a:ea typeface="Arial Rounded"/>
                <a:cs typeface="Arial Rounded"/>
                <a:sym typeface="Arial Rounded"/>
              </a:rPr>
              <a:t> ADLX</a:t>
            </a:r>
            <a:endParaRPr b="1" dirty="0">
              <a:solidFill>
                <a:schemeClr val="dk1"/>
              </a:solidFill>
              <a:latin typeface="Arial Rounded"/>
              <a:ea typeface="Arial Rounded"/>
              <a:cs typeface="Arial Rounded"/>
              <a:sym typeface="Arial Rounded"/>
            </a:endParaRPr>
          </a:p>
        </p:txBody>
      </p:sp>
      <p:grpSp>
        <p:nvGrpSpPr>
          <p:cNvPr id="651" name="Google Shape;651;g136e49a6d2d_4_478"/>
          <p:cNvGrpSpPr/>
          <p:nvPr/>
        </p:nvGrpSpPr>
        <p:grpSpPr>
          <a:xfrm>
            <a:off x="-59488" y="4100569"/>
            <a:ext cx="8554022" cy="2797946"/>
            <a:chOff x="101" y="2418664"/>
            <a:chExt cx="3798075" cy="1242317"/>
          </a:xfrm>
        </p:grpSpPr>
        <p:sp>
          <p:nvSpPr>
            <p:cNvPr id="652" name="Google Shape;652;g136e49a6d2d_4_478"/>
            <p:cNvSpPr/>
            <p:nvPr/>
          </p:nvSpPr>
          <p:spPr>
            <a:xfrm rot="5400000">
              <a:off x="532307" y="2256594"/>
              <a:ext cx="502038" cy="1566449"/>
            </a:xfrm>
            <a:custGeom>
              <a:avLst/>
              <a:gdLst/>
              <a:ahLst/>
              <a:cxnLst/>
              <a:rect l="l" t="t" r="r" b="b"/>
              <a:pathLst>
                <a:path w="19324" h="84297" extrusionOk="0">
                  <a:moveTo>
                    <a:pt x="19324" y="84297"/>
                  </a:moveTo>
                  <a:lnTo>
                    <a:pt x="12776" y="1"/>
                  </a:lnTo>
                  <a:lnTo>
                    <a:pt x="6537" y="1"/>
                  </a:lnTo>
                  <a:lnTo>
                    <a:pt x="0" y="84297"/>
                  </a:lnTo>
                  <a:close/>
                </a:path>
              </a:pathLst>
            </a:custGeom>
            <a:gradFill>
              <a:gsLst>
                <a:gs pos="0">
                  <a:srgbClr val="FCBD24"/>
                </a:gs>
                <a:gs pos="100000">
                  <a:srgbClr val="FFFFFF"/>
                </a:gs>
              </a:gsLst>
              <a:lin ang="5400012" scaled="0"/>
            </a:gra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53" name="Google Shape;653;g136e49a6d2d_4_478"/>
            <p:cNvSpPr/>
            <p:nvPr/>
          </p:nvSpPr>
          <p:spPr>
            <a:xfrm>
              <a:off x="1562580" y="2859771"/>
              <a:ext cx="80238" cy="358957"/>
            </a:xfrm>
            <a:custGeom>
              <a:avLst/>
              <a:gdLst/>
              <a:ahLst/>
              <a:cxnLst/>
              <a:rect l="l" t="t" r="r" b="b"/>
              <a:pathLst>
                <a:path w="3359" h="15027" extrusionOk="0">
                  <a:moveTo>
                    <a:pt x="2310" y="1"/>
                  </a:moveTo>
                  <a:cubicBezTo>
                    <a:pt x="1036" y="1"/>
                    <a:pt x="1" y="1037"/>
                    <a:pt x="1" y="2311"/>
                  </a:cubicBezTo>
                  <a:lnTo>
                    <a:pt x="1" y="12717"/>
                  </a:lnTo>
                  <a:cubicBezTo>
                    <a:pt x="1" y="12979"/>
                    <a:pt x="48" y="13229"/>
                    <a:pt x="120" y="13455"/>
                  </a:cubicBezTo>
                  <a:cubicBezTo>
                    <a:pt x="429" y="14372"/>
                    <a:pt x="1298" y="15027"/>
                    <a:pt x="2310" y="15027"/>
                  </a:cubicBezTo>
                  <a:lnTo>
                    <a:pt x="3358" y="15027"/>
                  </a:lnTo>
                  <a:lnTo>
                    <a:pt x="3358" y="1"/>
                  </a:ln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54" name="Google Shape;654;g136e49a6d2d_4_478"/>
            <p:cNvSpPr/>
            <p:nvPr/>
          </p:nvSpPr>
          <p:spPr>
            <a:xfrm>
              <a:off x="1337142" y="3285828"/>
              <a:ext cx="836206" cy="375153"/>
            </a:xfrm>
            <a:custGeom>
              <a:avLst/>
              <a:gdLst/>
              <a:ahLst/>
              <a:cxnLst/>
              <a:rect l="l" t="t" r="r" b="b"/>
              <a:pathLst>
                <a:path w="35006" h="15705" extrusionOk="0">
                  <a:moveTo>
                    <a:pt x="15872" y="0"/>
                  </a:moveTo>
                  <a:lnTo>
                    <a:pt x="1" y="15705"/>
                  </a:lnTo>
                  <a:lnTo>
                    <a:pt x="18587" y="15705"/>
                  </a:lnTo>
                  <a:cubicBezTo>
                    <a:pt x="21242" y="15705"/>
                    <a:pt x="23790" y="14705"/>
                    <a:pt x="25730" y="12907"/>
                  </a:cubicBezTo>
                  <a:lnTo>
                    <a:pt x="35005" y="4310"/>
                  </a:lnTo>
                  <a:lnTo>
                    <a:pt x="15872" y="0"/>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55" name="Google Shape;655;g136e49a6d2d_4_478"/>
            <p:cNvSpPr/>
            <p:nvPr/>
          </p:nvSpPr>
          <p:spPr>
            <a:xfrm>
              <a:off x="1337142" y="2418664"/>
              <a:ext cx="836206" cy="375153"/>
            </a:xfrm>
            <a:custGeom>
              <a:avLst/>
              <a:gdLst/>
              <a:ahLst/>
              <a:cxnLst/>
              <a:rect l="l" t="t" r="r" b="b"/>
              <a:pathLst>
                <a:path w="35006" h="15705" extrusionOk="0">
                  <a:moveTo>
                    <a:pt x="1" y="0"/>
                  </a:moveTo>
                  <a:lnTo>
                    <a:pt x="15872" y="15705"/>
                  </a:lnTo>
                  <a:lnTo>
                    <a:pt x="35005" y="11383"/>
                  </a:lnTo>
                  <a:lnTo>
                    <a:pt x="25730" y="2798"/>
                  </a:lnTo>
                  <a:cubicBezTo>
                    <a:pt x="23790" y="1000"/>
                    <a:pt x="21242" y="0"/>
                    <a:pt x="18587"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56" name="Google Shape;656;g136e49a6d2d_4_478"/>
            <p:cNvSpPr/>
            <p:nvPr/>
          </p:nvSpPr>
          <p:spPr>
            <a:xfrm>
              <a:off x="3401978" y="2824800"/>
              <a:ext cx="396198" cy="428637"/>
            </a:xfrm>
            <a:custGeom>
              <a:avLst/>
              <a:gdLst/>
              <a:ahLst/>
              <a:cxnLst/>
              <a:rect l="l" t="t" r="r" b="b"/>
              <a:pathLst>
                <a:path w="16586" h="17944" extrusionOk="0">
                  <a:moveTo>
                    <a:pt x="0" y="0"/>
                  </a:moveTo>
                  <a:lnTo>
                    <a:pt x="0" y="17943"/>
                  </a:lnTo>
                  <a:cubicBezTo>
                    <a:pt x="6846" y="15443"/>
                    <a:pt x="11990" y="12764"/>
                    <a:pt x="15062" y="10990"/>
                  </a:cubicBezTo>
                  <a:cubicBezTo>
                    <a:pt x="16586" y="10121"/>
                    <a:pt x="16562" y="7918"/>
                    <a:pt x="15038" y="7061"/>
                  </a:cubicBezTo>
                  <a:cubicBezTo>
                    <a:pt x="11561" y="5132"/>
                    <a:pt x="5787" y="2120"/>
                    <a:pt x="0"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57" name="Google Shape;657;g136e49a6d2d_4_478"/>
            <p:cNvSpPr/>
            <p:nvPr/>
          </p:nvSpPr>
          <p:spPr>
            <a:xfrm>
              <a:off x="1716261" y="2666378"/>
              <a:ext cx="1685741" cy="745457"/>
            </a:xfrm>
            <a:custGeom>
              <a:avLst/>
              <a:gdLst/>
              <a:ahLst/>
              <a:cxnLst/>
              <a:rect l="l" t="t" r="r" b="b"/>
              <a:pathLst>
                <a:path w="70570" h="31207" extrusionOk="0">
                  <a:moveTo>
                    <a:pt x="33839" y="1"/>
                  </a:moveTo>
                  <a:cubicBezTo>
                    <a:pt x="33077" y="1"/>
                    <a:pt x="32315" y="1"/>
                    <a:pt x="31529" y="24"/>
                  </a:cubicBezTo>
                  <a:lnTo>
                    <a:pt x="31172" y="24"/>
                  </a:lnTo>
                  <a:cubicBezTo>
                    <a:pt x="30826" y="36"/>
                    <a:pt x="30469" y="36"/>
                    <a:pt x="30112" y="48"/>
                  </a:cubicBezTo>
                  <a:cubicBezTo>
                    <a:pt x="29636" y="72"/>
                    <a:pt x="29159" y="84"/>
                    <a:pt x="28659" y="108"/>
                  </a:cubicBezTo>
                  <a:cubicBezTo>
                    <a:pt x="25576" y="251"/>
                    <a:pt x="22385" y="525"/>
                    <a:pt x="19134" y="953"/>
                  </a:cubicBezTo>
                  <a:cubicBezTo>
                    <a:pt x="13014" y="1775"/>
                    <a:pt x="6609" y="3180"/>
                    <a:pt x="1" y="5287"/>
                  </a:cubicBezTo>
                  <a:lnTo>
                    <a:pt x="1" y="25909"/>
                  </a:lnTo>
                  <a:cubicBezTo>
                    <a:pt x="6609" y="28028"/>
                    <a:pt x="13014" y="29421"/>
                    <a:pt x="19134" y="30242"/>
                  </a:cubicBezTo>
                  <a:cubicBezTo>
                    <a:pt x="22397" y="30683"/>
                    <a:pt x="25576" y="30957"/>
                    <a:pt x="28659" y="31100"/>
                  </a:cubicBezTo>
                  <a:cubicBezTo>
                    <a:pt x="29159" y="31124"/>
                    <a:pt x="29636" y="31135"/>
                    <a:pt x="30112" y="31159"/>
                  </a:cubicBezTo>
                  <a:cubicBezTo>
                    <a:pt x="30469" y="31159"/>
                    <a:pt x="30826" y="31171"/>
                    <a:pt x="31172" y="31171"/>
                  </a:cubicBezTo>
                  <a:cubicBezTo>
                    <a:pt x="31302" y="31183"/>
                    <a:pt x="31422" y="31183"/>
                    <a:pt x="31529" y="31195"/>
                  </a:cubicBezTo>
                  <a:cubicBezTo>
                    <a:pt x="32315" y="31207"/>
                    <a:pt x="33077" y="31207"/>
                    <a:pt x="33839" y="31207"/>
                  </a:cubicBezTo>
                  <a:cubicBezTo>
                    <a:pt x="48614" y="31147"/>
                    <a:pt x="61199" y="28016"/>
                    <a:pt x="70569" y="24575"/>
                  </a:cubicBezTo>
                  <a:lnTo>
                    <a:pt x="70569" y="6632"/>
                  </a:lnTo>
                  <a:cubicBezTo>
                    <a:pt x="61199" y="3180"/>
                    <a:pt x="48626" y="60"/>
                    <a:pt x="33839" y="1"/>
                  </a:cubicBezTo>
                  <a:close/>
                </a:path>
              </a:pathLst>
            </a:custGeom>
            <a:solidFill>
              <a:srgbClr val="CCCCCC"/>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58" name="Google Shape;658;g136e49a6d2d_4_478"/>
            <p:cNvSpPr/>
            <p:nvPr/>
          </p:nvSpPr>
          <p:spPr>
            <a:xfrm>
              <a:off x="2321785" y="2666378"/>
              <a:ext cx="1017631" cy="745457"/>
            </a:xfrm>
            <a:custGeom>
              <a:avLst/>
              <a:gdLst/>
              <a:ahLst/>
              <a:cxnLst/>
              <a:rect l="l" t="t" r="r" b="b"/>
              <a:pathLst>
                <a:path w="42601" h="31207" extrusionOk="0">
                  <a:moveTo>
                    <a:pt x="8490" y="1"/>
                  </a:moveTo>
                  <a:cubicBezTo>
                    <a:pt x="7728" y="1"/>
                    <a:pt x="6966" y="1"/>
                    <a:pt x="6180" y="24"/>
                  </a:cubicBezTo>
                  <a:lnTo>
                    <a:pt x="5823" y="24"/>
                  </a:lnTo>
                  <a:cubicBezTo>
                    <a:pt x="5477" y="36"/>
                    <a:pt x="5120" y="36"/>
                    <a:pt x="4763" y="48"/>
                  </a:cubicBezTo>
                  <a:cubicBezTo>
                    <a:pt x="4287" y="72"/>
                    <a:pt x="3810" y="84"/>
                    <a:pt x="3310" y="108"/>
                  </a:cubicBezTo>
                  <a:cubicBezTo>
                    <a:pt x="2227" y="155"/>
                    <a:pt x="1120" y="227"/>
                    <a:pt x="0" y="310"/>
                  </a:cubicBezTo>
                  <a:lnTo>
                    <a:pt x="0" y="30897"/>
                  </a:lnTo>
                  <a:cubicBezTo>
                    <a:pt x="1120" y="30981"/>
                    <a:pt x="2227" y="31052"/>
                    <a:pt x="3310" y="31100"/>
                  </a:cubicBezTo>
                  <a:cubicBezTo>
                    <a:pt x="3810" y="31124"/>
                    <a:pt x="4287" y="31135"/>
                    <a:pt x="4763" y="31159"/>
                  </a:cubicBezTo>
                  <a:cubicBezTo>
                    <a:pt x="5120" y="31159"/>
                    <a:pt x="5477" y="31171"/>
                    <a:pt x="5823" y="31171"/>
                  </a:cubicBezTo>
                  <a:cubicBezTo>
                    <a:pt x="5953" y="31183"/>
                    <a:pt x="6073" y="31183"/>
                    <a:pt x="6180" y="31195"/>
                  </a:cubicBezTo>
                  <a:cubicBezTo>
                    <a:pt x="6966" y="31207"/>
                    <a:pt x="7728" y="31207"/>
                    <a:pt x="8490" y="31207"/>
                  </a:cubicBezTo>
                  <a:cubicBezTo>
                    <a:pt x="21932" y="31159"/>
                    <a:pt x="33552" y="28552"/>
                    <a:pt x="42601" y="25492"/>
                  </a:cubicBezTo>
                  <a:lnTo>
                    <a:pt x="42601" y="5704"/>
                  </a:lnTo>
                  <a:cubicBezTo>
                    <a:pt x="33552" y="2644"/>
                    <a:pt x="21944" y="60"/>
                    <a:pt x="8490"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59" name="Google Shape;659;g136e49a6d2d_4_478"/>
            <p:cNvSpPr/>
            <p:nvPr/>
          </p:nvSpPr>
          <p:spPr>
            <a:xfrm>
              <a:off x="1638468" y="2792647"/>
              <a:ext cx="80214" cy="493205"/>
            </a:xfrm>
            <a:custGeom>
              <a:avLst/>
              <a:gdLst/>
              <a:ahLst/>
              <a:cxnLst/>
              <a:rect l="l" t="t" r="r" b="b"/>
              <a:pathLst>
                <a:path w="3358" h="20647" extrusionOk="0">
                  <a:moveTo>
                    <a:pt x="1322" y="1"/>
                  </a:moveTo>
                  <a:cubicBezTo>
                    <a:pt x="596" y="1"/>
                    <a:pt x="0" y="596"/>
                    <a:pt x="0" y="1334"/>
                  </a:cubicBezTo>
                  <a:lnTo>
                    <a:pt x="0" y="19313"/>
                  </a:lnTo>
                  <a:cubicBezTo>
                    <a:pt x="0" y="20051"/>
                    <a:pt x="596" y="20646"/>
                    <a:pt x="1322" y="20646"/>
                  </a:cubicBezTo>
                  <a:lnTo>
                    <a:pt x="3358" y="20646"/>
                  </a:lnTo>
                  <a:lnTo>
                    <a:pt x="3358"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60" name="Google Shape;660;g136e49a6d2d_4_478"/>
            <p:cNvSpPr/>
            <p:nvPr/>
          </p:nvSpPr>
          <p:spPr>
            <a:xfrm>
              <a:off x="1314975" y="2977536"/>
              <a:ext cx="943700" cy="123164"/>
            </a:xfrm>
            <a:custGeom>
              <a:avLst/>
              <a:gdLst/>
              <a:ahLst/>
              <a:cxnLst/>
              <a:rect l="l" t="t" r="r" b="b"/>
              <a:pathLst>
                <a:path w="39506" h="5156" extrusionOk="0">
                  <a:moveTo>
                    <a:pt x="19753" y="0"/>
                  </a:moveTo>
                  <a:lnTo>
                    <a:pt x="0" y="2572"/>
                  </a:lnTo>
                  <a:lnTo>
                    <a:pt x="19753" y="5155"/>
                  </a:lnTo>
                  <a:lnTo>
                    <a:pt x="39505" y="2572"/>
                  </a:lnTo>
                  <a:lnTo>
                    <a:pt x="19753" y="0"/>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61" name="Google Shape;661;g136e49a6d2d_4_478"/>
            <p:cNvSpPr/>
            <p:nvPr/>
          </p:nvSpPr>
          <p:spPr>
            <a:xfrm>
              <a:off x="2807275" y="2849547"/>
              <a:ext cx="378856" cy="378856"/>
            </a:xfrm>
            <a:custGeom>
              <a:avLst/>
              <a:gdLst/>
              <a:ahLst/>
              <a:cxnLst/>
              <a:rect l="l" t="t" r="r" b="b"/>
              <a:pathLst>
                <a:path w="15860" h="15860" extrusionOk="0">
                  <a:moveTo>
                    <a:pt x="7930" y="0"/>
                  </a:moveTo>
                  <a:cubicBezTo>
                    <a:pt x="3548" y="0"/>
                    <a:pt x="0" y="3560"/>
                    <a:pt x="0" y="7930"/>
                  </a:cubicBezTo>
                  <a:cubicBezTo>
                    <a:pt x="0" y="12311"/>
                    <a:pt x="3548" y="15859"/>
                    <a:pt x="7930" y="15859"/>
                  </a:cubicBezTo>
                  <a:cubicBezTo>
                    <a:pt x="12311" y="15859"/>
                    <a:pt x="15859" y="12311"/>
                    <a:pt x="15859" y="7930"/>
                  </a:cubicBezTo>
                  <a:cubicBezTo>
                    <a:pt x="15859" y="3560"/>
                    <a:pt x="12311" y="0"/>
                    <a:pt x="7930" y="0"/>
                  </a:cubicBezTo>
                  <a:close/>
                </a:path>
              </a:pathLst>
            </a:custGeom>
            <a:solidFill>
              <a:srgbClr val="FFFFFF"/>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sp>
          <p:nvSpPr>
            <p:cNvPr id="662" name="Google Shape;662;g136e49a6d2d_4_478"/>
            <p:cNvSpPr/>
            <p:nvPr/>
          </p:nvSpPr>
          <p:spPr>
            <a:xfrm>
              <a:off x="2851874" y="2894149"/>
              <a:ext cx="289643" cy="289643"/>
            </a:xfrm>
            <a:custGeom>
              <a:avLst/>
              <a:gdLst/>
              <a:ahLst/>
              <a:cxnLst/>
              <a:rect l="l" t="t" r="r" b="b"/>
              <a:pathLst>
                <a:path w="15860" h="15860" extrusionOk="0">
                  <a:moveTo>
                    <a:pt x="7930" y="0"/>
                  </a:moveTo>
                  <a:cubicBezTo>
                    <a:pt x="3548" y="0"/>
                    <a:pt x="0" y="3560"/>
                    <a:pt x="0" y="7930"/>
                  </a:cubicBezTo>
                  <a:cubicBezTo>
                    <a:pt x="0" y="12311"/>
                    <a:pt x="3548" y="15859"/>
                    <a:pt x="7930" y="15859"/>
                  </a:cubicBezTo>
                  <a:cubicBezTo>
                    <a:pt x="12311" y="15859"/>
                    <a:pt x="15859" y="12311"/>
                    <a:pt x="15859" y="7930"/>
                  </a:cubicBezTo>
                  <a:cubicBezTo>
                    <a:pt x="15859" y="3560"/>
                    <a:pt x="12311" y="0"/>
                    <a:pt x="7930"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Calibri"/>
                <a:ea typeface="Calibri"/>
                <a:cs typeface="Calibri"/>
                <a:sym typeface="Calibri"/>
              </a:endParaRPr>
            </a:p>
          </p:txBody>
        </p:sp>
      </p:grpSp>
      <p:grpSp>
        <p:nvGrpSpPr>
          <p:cNvPr id="663" name="Google Shape;663;g136e49a6d2d_4_478"/>
          <p:cNvGrpSpPr/>
          <p:nvPr/>
        </p:nvGrpSpPr>
        <p:grpSpPr>
          <a:xfrm>
            <a:off x="7857428" y="1725651"/>
            <a:ext cx="8995235" cy="1785702"/>
            <a:chOff x="3928713" y="862825"/>
            <a:chExt cx="4497617" cy="892851"/>
          </a:xfrm>
        </p:grpSpPr>
        <p:cxnSp>
          <p:nvCxnSpPr>
            <p:cNvPr id="664" name="Google Shape;664;g136e49a6d2d_4_478"/>
            <p:cNvCxnSpPr/>
            <p:nvPr/>
          </p:nvCxnSpPr>
          <p:spPr>
            <a:xfrm>
              <a:off x="4267875" y="1309250"/>
              <a:ext cx="1590000" cy="0"/>
            </a:xfrm>
            <a:prstGeom prst="straightConnector1">
              <a:avLst/>
            </a:prstGeom>
            <a:noFill/>
            <a:ln w="19050" cap="flat" cmpd="sng">
              <a:solidFill>
                <a:schemeClr val="accent1"/>
              </a:solidFill>
              <a:prstDash val="solid"/>
              <a:round/>
              <a:headEnd type="none" w="sm" len="sm"/>
              <a:tailEnd type="stealth" w="med" len="med"/>
            </a:ln>
          </p:spPr>
        </p:cxnSp>
        <p:sp>
          <p:nvSpPr>
            <p:cNvPr id="665" name="Google Shape;665;g136e49a6d2d_4_478"/>
            <p:cNvSpPr/>
            <p:nvPr/>
          </p:nvSpPr>
          <p:spPr>
            <a:xfrm>
              <a:off x="3928713" y="1107568"/>
              <a:ext cx="403691" cy="403384"/>
            </a:xfrm>
            <a:custGeom>
              <a:avLst/>
              <a:gdLst/>
              <a:ahLst/>
              <a:cxnLst/>
              <a:rect l="l" t="t" r="r" b="b"/>
              <a:pathLst>
                <a:path w="14146" h="14134" extrusionOk="0">
                  <a:moveTo>
                    <a:pt x="7073" y="0"/>
                  </a:moveTo>
                  <a:cubicBezTo>
                    <a:pt x="3168" y="0"/>
                    <a:pt x="1" y="3167"/>
                    <a:pt x="1" y="7073"/>
                  </a:cubicBezTo>
                  <a:cubicBezTo>
                    <a:pt x="1" y="10978"/>
                    <a:pt x="3168" y="14133"/>
                    <a:pt x="7073" y="14133"/>
                  </a:cubicBezTo>
                  <a:cubicBezTo>
                    <a:pt x="10978" y="14133"/>
                    <a:pt x="14145" y="10978"/>
                    <a:pt x="14145" y="7073"/>
                  </a:cubicBezTo>
                  <a:cubicBezTo>
                    <a:pt x="14145" y="3167"/>
                    <a:pt x="10978" y="0"/>
                    <a:pt x="7073" y="0"/>
                  </a:cubicBezTo>
                  <a:close/>
                </a:path>
              </a:pathLst>
            </a:custGeom>
            <a:solidFill>
              <a:schemeClr val="accent1"/>
            </a:solidFill>
            <a:ln>
              <a:noFill/>
            </a:ln>
          </p:spPr>
          <p:txBody>
            <a:bodyPr spcFirstLastPara="1" wrap="square" lIns="182850" tIns="182850" rIns="182850" bIns="182850" anchor="ctr" anchorCtr="0">
              <a:noAutofit/>
            </a:bodyPr>
            <a:lstStyle/>
            <a:p>
              <a:pPr algn="ctr">
                <a:buClr>
                  <a:schemeClr val="dk1"/>
                </a:buClr>
                <a:buSzPts val="1100"/>
              </a:pPr>
              <a:r>
                <a:rPr lang="en-US" sz="3401">
                  <a:solidFill>
                    <a:schemeClr val="dk1"/>
                  </a:solidFill>
                  <a:latin typeface="Calibri"/>
                  <a:ea typeface="Calibri"/>
                  <a:cs typeface="Calibri"/>
                  <a:sym typeface="Calibri"/>
                </a:rPr>
                <a:t>01</a:t>
              </a:r>
              <a:endParaRPr sz="3401">
                <a:solidFill>
                  <a:schemeClr val="dk1"/>
                </a:solidFill>
                <a:latin typeface="Calibri"/>
                <a:ea typeface="Calibri"/>
                <a:cs typeface="Calibri"/>
                <a:sym typeface="Calibri"/>
              </a:endParaRPr>
            </a:p>
          </p:txBody>
        </p:sp>
        <p:grpSp>
          <p:nvGrpSpPr>
            <p:cNvPr id="666" name="Google Shape;666;g136e49a6d2d_4_478"/>
            <p:cNvGrpSpPr/>
            <p:nvPr/>
          </p:nvGrpSpPr>
          <p:grpSpPr>
            <a:xfrm>
              <a:off x="6064820" y="862825"/>
              <a:ext cx="2361510" cy="892851"/>
              <a:chOff x="5842173" y="1015137"/>
              <a:chExt cx="2840402" cy="892851"/>
            </a:xfrm>
          </p:grpSpPr>
          <p:sp>
            <p:nvSpPr>
              <p:cNvPr id="667" name="Google Shape;667;g136e49a6d2d_4_478"/>
              <p:cNvSpPr txBox="1"/>
              <p:nvPr/>
            </p:nvSpPr>
            <p:spPr>
              <a:xfrm>
                <a:off x="5842173" y="1015137"/>
                <a:ext cx="2840400" cy="429600"/>
              </a:xfrm>
              <a:prstGeom prst="rect">
                <a:avLst/>
              </a:prstGeom>
              <a:solidFill>
                <a:schemeClr val="accent1"/>
              </a:solidFill>
              <a:ln>
                <a:noFill/>
              </a:ln>
            </p:spPr>
            <p:txBody>
              <a:bodyPr spcFirstLastPara="1" wrap="square" lIns="182850" tIns="182850" rIns="182850" bIns="182850" anchor="ctr" anchorCtr="0">
                <a:noAutofit/>
              </a:bodyPr>
              <a:lstStyle/>
              <a:p>
                <a:pPr algn="r">
                  <a:buClr>
                    <a:srgbClr val="000000"/>
                  </a:buClr>
                  <a:buSzPts val="1700"/>
                </a:pPr>
                <a:r>
                  <a:rPr lang="en-US" sz="3401" b="1">
                    <a:solidFill>
                      <a:schemeClr val="dk1"/>
                    </a:solidFill>
                    <a:latin typeface="Calibri"/>
                    <a:ea typeface="Calibri"/>
                    <a:cs typeface="Calibri"/>
                    <a:sym typeface="Calibri"/>
                  </a:rPr>
                  <a:t>Individualisasi</a:t>
                </a:r>
                <a:endParaRPr sz="3401" b="1">
                  <a:solidFill>
                    <a:schemeClr val="dk1"/>
                  </a:solidFill>
                  <a:latin typeface="Calibri"/>
                  <a:ea typeface="Calibri"/>
                  <a:cs typeface="Calibri"/>
                  <a:sym typeface="Calibri"/>
                </a:endParaRPr>
              </a:p>
            </p:txBody>
          </p:sp>
          <p:sp>
            <p:nvSpPr>
              <p:cNvPr id="668" name="Google Shape;668;g136e49a6d2d_4_478"/>
              <p:cNvSpPr txBox="1"/>
              <p:nvPr/>
            </p:nvSpPr>
            <p:spPr>
              <a:xfrm>
                <a:off x="5842175" y="1361988"/>
                <a:ext cx="2840400" cy="546000"/>
              </a:xfrm>
              <a:prstGeom prst="rect">
                <a:avLst/>
              </a:prstGeom>
              <a:noFill/>
              <a:ln>
                <a:noFill/>
              </a:ln>
            </p:spPr>
            <p:txBody>
              <a:bodyPr spcFirstLastPara="1" wrap="square" lIns="182850" tIns="182850" rIns="182850" bIns="182850" anchor="ctr" anchorCtr="0">
                <a:noAutofit/>
              </a:bodyPr>
              <a:lstStyle/>
              <a:p>
                <a:pPr algn="r">
                  <a:buClr>
                    <a:srgbClr val="000000"/>
                  </a:buClr>
                  <a:buSzPts val="1200"/>
                </a:pPr>
                <a:r>
                  <a:rPr lang="en-US" sz="2400">
                    <a:solidFill>
                      <a:srgbClr val="000000"/>
                    </a:solidFill>
                    <a:latin typeface="Calibri"/>
                    <a:ea typeface="Calibri"/>
                    <a:cs typeface="Calibri"/>
                    <a:sym typeface="Calibri"/>
                  </a:rPr>
                  <a:t>Akomodir Keunikan</a:t>
                </a:r>
                <a:br>
                  <a:rPr lang="en-US" sz="2400">
                    <a:solidFill>
                      <a:srgbClr val="000000"/>
                    </a:solidFill>
                    <a:latin typeface="Calibri"/>
                    <a:ea typeface="Calibri"/>
                    <a:cs typeface="Calibri"/>
                    <a:sym typeface="Calibri"/>
                  </a:rPr>
                </a:br>
                <a:r>
                  <a:rPr lang="en-US" sz="2400">
                    <a:solidFill>
                      <a:srgbClr val="000000"/>
                    </a:solidFill>
                    <a:latin typeface="Calibri"/>
                    <a:ea typeface="Calibri"/>
                    <a:cs typeface="Calibri"/>
                    <a:sym typeface="Calibri"/>
                  </a:rPr>
                  <a:t>Ciptakan Peluang</a:t>
                </a:r>
                <a:endParaRPr sz="2400">
                  <a:solidFill>
                    <a:srgbClr val="000000"/>
                  </a:solidFill>
                  <a:latin typeface="Calibri"/>
                  <a:ea typeface="Calibri"/>
                  <a:cs typeface="Calibri"/>
                  <a:sym typeface="Calibri"/>
                </a:endParaRPr>
              </a:p>
            </p:txBody>
          </p:sp>
        </p:grpSp>
      </p:grpSp>
      <p:grpSp>
        <p:nvGrpSpPr>
          <p:cNvPr id="669" name="Google Shape;669;g136e49a6d2d_4_478"/>
          <p:cNvGrpSpPr/>
          <p:nvPr/>
        </p:nvGrpSpPr>
        <p:grpSpPr>
          <a:xfrm>
            <a:off x="7857418" y="7484399"/>
            <a:ext cx="8995244" cy="1785702"/>
            <a:chOff x="3928708" y="3742199"/>
            <a:chExt cx="4497622" cy="892851"/>
          </a:xfrm>
        </p:grpSpPr>
        <p:cxnSp>
          <p:nvCxnSpPr>
            <p:cNvPr id="670" name="Google Shape;670;g136e49a6d2d_4_478"/>
            <p:cNvCxnSpPr/>
            <p:nvPr/>
          </p:nvCxnSpPr>
          <p:spPr>
            <a:xfrm>
              <a:off x="4267875" y="4188625"/>
              <a:ext cx="1590000" cy="0"/>
            </a:xfrm>
            <a:prstGeom prst="straightConnector1">
              <a:avLst/>
            </a:prstGeom>
            <a:noFill/>
            <a:ln w="19050" cap="flat" cmpd="sng">
              <a:solidFill>
                <a:schemeClr val="accent4"/>
              </a:solidFill>
              <a:prstDash val="solid"/>
              <a:round/>
              <a:headEnd type="none" w="sm" len="sm"/>
              <a:tailEnd type="stealth" w="med" len="med"/>
            </a:ln>
          </p:spPr>
        </p:cxnSp>
        <p:sp>
          <p:nvSpPr>
            <p:cNvPr id="671" name="Google Shape;671;g136e49a6d2d_4_478"/>
            <p:cNvSpPr/>
            <p:nvPr/>
          </p:nvSpPr>
          <p:spPr>
            <a:xfrm>
              <a:off x="3928708" y="3986762"/>
              <a:ext cx="403702" cy="403738"/>
            </a:xfrm>
            <a:custGeom>
              <a:avLst/>
              <a:gdLst/>
              <a:ahLst/>
              <a:cxnLst/>
              <a:rect l="l" t="t" r="r" b="b"/>
              <a:pathLst>
                <a:path w="14134" h="14134" extrusionOk="0">
                  <a:moveTo>
                    <a:pt x="7073" y="0"/>
                  </a:moveTo>
                  <a:cubicBezTo>
                    <a:pt x="3168" y="0"/>
                    <a:pt x="1" y="3168"/>
                    <a:pt x="1" y="7061"/>
                  </a:cubicBezTo>
                  <a:cubicBezTo>
                    <a:pt x="1" y="10966"/>
                    <a:pt x="3168" y="14133"/>
                    <a:pt x="7073" y="14133"/>
                  </a:cubicBezTo>
                  <a:cubicBezTo>
                    <a:pt x="10978" y="14133"/>
                    <a:pt x="14133" y="10966"/>
                    <a:pt x="14133" y="7061"/>
                  </a:cubicBezTo>
                  <a:cubicBezTo>
                    <a:pt x="14133" y="3168"/>
                    <a:pt x="10978" y="0"/>
                    <a:pt x="7073" y="0"/>
                  </a:cubicBezTo>
                  <a:close/>
                </a:path>
              </a:pathLst>
            </a:custGeom>
            <a:solidFill>
              <a:srgbClr val="5CD3EE"/>
            </a:solidFill>
            <a:ln>
              <a:noFill/>
            </a:ln>
          </p:spPr>
          <p:txBody>
            <a:bodyPr spcFirstLastPara="1" wrap="square" lIns="182850" tIns="182850" rIns="182850" bIns="182850" anchor="ctr" anchorCtr="0">
              <a:noAutofit/>
            </a:bodyPr>
            <a:lstStyle/>
            <a:p>
              <a:pPr algn="ctr">
                <a:buClr>
                  <a:schemeClr val="dk1"/>
                </a:buClr>
                <a:buSzPts val="1100"/>
              </a:pPr>
              <a:r>
                <a:rPr lang="en-US" sz="3401">
                  <a:solidFill>
                    <a:schemeClr val="dk1"/>
                  </a:solidFill>
                  <a:latin typeface="Calibri"/>
                  <a:ea typeface="Calibri"/>
                  <a:cs typeface="Calibri"/>
                  <a:sym typeface="Calibri"/>
                </a:rPr>
                <a:t>04</a:t>
              </a:r>
              <a:endParaRPr sz="3401">
                <a:solidFill>
                  <a:schemeClr val="dk1"/>
                </a:solidFill>
                <a:latin typeface="Calibri"/>
                <a:ea typeface="Calibri"/>
                <a:cs typeface="Calibri"/>
                <a:sym typeface="Calibri"/>
              </a:endParaRPr>
            </a:p>
          </p:txBody>
        </p:sp>
        <p:grpSp>
          <p:nvGrpSpPr>
            <p:cNvPr id="672" name="Google Shape;672;g136e49a6d2d_4_478"/>
            <p:cNvGrpSpPr/>
            <p:nvPr/>
          </p:nvGrpSpPr>
          <p:grpSpPr>
            <a:xfrm>
              <a:off x="6064820" y="3742199"/>
              <a:ext cx="2361510" cy="892851"/>
              <a:chOff x="5842173" y="1015137"/>
              <a:chExt cx="2840402" cy="892851"/>
            </a:xfrm>
          </p:grpSpPr>
          <p:sp>
            <p:nvSpPr>
              <p:cNvPr id="673" name="Google Shape;673;g136e49a6d2d_4_478"/>
              <p:cNvSpPr txBox="1"/>
              <p:nvPr/>
            </p:nvSpPr>
            <p:spPr>
              <a:xfrm>
                <a:off x="5842173" y="1015137"/>
                <a:ext cx="2840400" cy="429600"/>
              </a:xfrm>
              <a:prstGeom prst="rect">
                <a:avLst/>
              </a:prstGeom>
              <a:solidFill>
                <a:srgbClr val="5CD3EE"/>
              </a:solidFill>
              <a:ln>
                <a:noFill/>
              </a:ln>
            </p:spPr>
            <p:txBody>
              <a:bodyPr spcFirstLastPara="1" wrap="square" lIns="182850" tIns="182850" rIns="182850" bIns="182850" anchor="ctr" anchorCtr="0">
                <a:noAutofit/>
              </a:bodyPr>
              <a:lstStyle/>
              <a:p>
                <a:pPr algn="r">
                  <a:buClr>
                    <a:srgbClr val="000000"/>
                  </a:buClr>
                  <a:buSzPts val="1700"/>
                </a:pPr>
                <a:r>
                  <a:rPr lang="en-US" sz="3401" b="1">
                    <a:solidFill>
                      <a:schemeClr val="dk1"/>
                    </a:solidFill>
                    <a:latin typeface="Calibri"/>
                    <a:ea typeface="Calibri"/>
                    <a:cs typeface="Calibri"/>
                    <a:sym typeface="Calibri"/>
                  </a:rPr>
                  <a:t>Refleksi</a:t>
                </a:r>
                <a:endParaRPr sz="3401" b="1">
                  <a:solidFill>
                    <a:schemeClr val="dk1"/>
                  </a:solidFill>
                  <a:latin typeface="Calibri"/>
                  <a:ea typeface="Calibri"/>
                  <a:cs typeface="Calibri"/>
                  <a:sym typeface="Calibri"/>
                </a:endParaRPr>
              </a:p>
            </p:txBody>
          </p:sp>
          <p:sp>
            <p:nvSpPr>
              <p:cNvPr id="674" name="Google Shape;674;g136e49a6d2d_4_478"/>
              <p:cNvSpPr txBox="1"/>
              <p:nvPr/>
            </p:nvSpPr>
            <p:spPr>
              <a:xfrm>
                <a:off x="5842175" y="1361988"/>
                <a:ext cx="2840400" cy="546000"/>
              </a:xfrm>
              <a:prstGeom prst="rect">
                <a:avLst/>
              </a:prstGeom>
              <a:noFill/>
              <a:ln>
                <a:noFill/>
              </a:ln>
            </p:spPr>
            <p:txBody>
              <a:bodyPr spcFirstLastPara="1" wrap="square" lIns="182850" tIns="182850" rIns="182850" bIns="182850" anchor="ctr" anchorCtr="0">
                <a:noAutofit/>
              </a:bodyPr>
              <a:lstStyle/>
              <a:p>
                <a:pPr algn="r">
                  <a:buClr>
                    <a:srgbClr val="000000"/>
                  </a:buClr>
                  <a:buSzPts val="1200"/>
                </a:pPr>
                <a:r>
                  <a:rPr lang="en-US" sz="2400">
                    <a:solidFill>
                      <a:srgbClr val="000000"/>
                    </a:solidFill>
                    <a:latin typeface="Calibri"/>
                    <a:ea typeface="Calibri"/>
                    <a:cs typeface="Calibri"/>
                    <a:sym typeface="Calibri"/>
                  </a:rPr>
                  <a:t>Ambil Hikmah</a:t>
                </a:r>
                <a:endParaRPr sz="2400">
                  <a:solidFill>
                    <a:srgbClr val="000000"/>
                  </a:solidFill>
                  <a:latin typeface="Calibri"/>
                  <a:ea typeface="Calibri"/>
                  <a:cs typeface="Calibri"/>
                  <a:sym typeface="Calibri"/>
                </a:endParaRPr>
              </a:p>
              <a:p>
                <a:pPr algn="r">
                  <a:buClr>
                    <a:srgbClr val="000000"/>
                  </a:buClr>
                  <a:buSzPts val="1200"/>
                </a:pPr>
                <a:r>
                  <a:rPr lang="en-US" sz="2400">
                    <a:solidFill>
                      <a:srgbClr val="000000"/>
                    </a:solidFill>
                    <a:latin typeface="Calibri"/>
                    <a:ea typeface="Calibri"/>
                    <a:cs typeface="Calibri"/>
                    <a:sym typeface="Calibri"/>
                  </a:rPr>
                  <a:t>Tindak Lanjut</a:t>
                </a:r>
                <a:endParaRPr sz="2400">
                  <a:solidFill>
                    <a:srgbClr val="000000"/>
                  </a:solidFill>
                  <a:latin typeface="Calibri"/>
                  <a:ea typeface="Calibri"/>
                  <a:cs typeface="Calibri"/>
                  <a:sym typeface="Calibri"/>
                </a:endParaRPr>
              </a:p>
            </p:txBody>
          </p:sp>
        </p:grpSp>
      </p:grpSp>
      <p:grpSp>
        <p:nvGrpSpPr>
          <p:cNvPr id="675" name="Google Shape;675;g136e49a6d2d_4_478"/>
          <p:cNvGrpSpPr/>
          <p:nvPr/>
        </p:nvGrpSpPr>
        <p:grpSpPr>
          <a:xfrm>
            <a:off x="9536783" y="5564817"/>
            <a:ext cx="7315878" cy="1785702"/>
            <a:chOff x="4768391" y="2782408"/>
            <a:chExt cx="3657939" cy="892851"/>
          </a:xfrm>
        </p:grpSpPr>
        <p:cxnSp>
          <p:nvCxnSpPr>
            <p:cNvPr id="676" name="Google Shape;676;g136e49a6d2d_4_478"/>
            <p:cNvCxnSpPr/>
            <p:nvPr/>
          </p:nvCxnSpPr>
          <p:spPr>
            <a:xfrm>
              <a:off x="4995700" y="3228850"/>
              <a:ext cx="862200" cy="0"/>
            </a:xfrm>
            <a:prstGeom prst="straightConnector1">
              <a:avLst/>
            </a:prstGeom>
            <a:noFill/>
            <a:ln w="19050" cap="flat" cmpd="sng">
              <a:solidFill>
                <a:schemeClr val="accent3"/>
              </a:solidFill>
              <a:prstDash val="solid"/>
              <a:round/>
              <a:headEnd type="none" w="sm" len="sm"/>
              <a:tailEnd type="stealth" w="med" len="med"/>
            </a:ln>
          </p:spPr>
        </p:cxnSp>
        <p:sp>
          <p:nvSpPr>
            <p:cNvPr id="677" name="Google Shape;677;g136e49a6d2d_4_478"/>
            <p:cNvSpPr/>
            <p:nvPr/>
          </p:nvSpPr>
          <p:spPr>
            <a:xfrm>
              <a:off x="4768391" y="3026968"/>
              <a:ext cx="403709" cy="403744"/>
            </a:xfrm>
            <a:custGeom>
              <a:avLst/>
              <a:gdLst/>
              <a:ahLst/>
              <a:cxnLst/>
              <a:rect l="l" t="t" r="r" b="b"/>
              <a:pathLst>
                <a:path w="14133" h="14133" extrusionOk="0">
                  <a:moveTo>
                    <a:pt x="7072" y="0"/>
                  </a:moveTo>
                  <a:cubicBezTo>
                    <a:pt x="3167" y="0"/>
                    <a:pt x="0" y="3167"/>
                    <a:pt x="0" y="7060"/>
                  </a:cubicBezTo>
                  <a:cubicBezTo>
                    <a:pt x="0" y="10966"/>
                    <a:pt x="3167" y="14133"/>
                    <a:pt x="7072" y="14133"/>
                  </a:cubicBezTo>
                  <a:cubicBezTo>
                    <a:pt x="10978" y="14133"/>
                    <a:pt x="14133" y="10966"/>
                    <a:pt x="14133" y="7060"/>
                  </a:cubicBezTo>
                  <a:cubicBezTo>
                    <a:pt x="14133" y="3167"/>
                    <a:pt x="10978" y="0"/>
                    <a:pt x="7072" y="0"/>
                  </a:cubicBezTo>
                  <a:close/>
                </a:path>
              </a:pathLst>
            </a:custGeom>
            <a:solidFill>
              <a:srgbClr val="FFFF00"/>
            </a:solidFill>
            <a:ln>
              <a:noFill/>
            </a:ln>
          </p:spPr>
          <p:txBody>
            <a:bodyPr spcFirstLastPara="1" wrap="square" lIns="182850" tIns="182850" rIns="182850" bIns="182850" anchor="ctr" anchorCtr="0">
              <a:noAutofit/>
            </a:bodyPr>
            <a:lstStyle/>
            <a:p>
              <a:pPr algn="ctr">
                <a:buClr>
                  <a:schemeClr val="dk1"/>
                </a:buClr>
                <a:buSzPts val="1100"/>
              </a:pPr>
              <a:r>
                <a:rPr lang="en-US" sz="3401">
                  <a:solidFill>
                    <a:schemeClr val="dk1"/>
                  </a:solidFill>
                  <a:latin typeface="Calibri"/>
                  <a:ea typeface="Calibri"/>
                  <a:cs typeface="Calibri"/>
                  <a:sym typeface="Calibri"/>
                </a:rPr>
                <a:t>03</a:t>
              </a:r>
              <a:endParaRPr sz="3401">
                <a:solidFill>
                  <a:schemeClr val="dk1"/>
                </a:solidFill>
                <a:latin typeface="Calibri"/>
                <a:ea typeface="Calibri"/>
                <a:cs typeface="Calibri"/>
                <a:sym typeface="Calibri"/>
              </a:endParaRPr>
            </a:p>
          </p:txBody>
        </p:sp>
        <p:grpSp>
          <p:nvGrpSpPr>
            <p:cNvPr id="678" name="Google Shape;678;g136e49a6d2d_4_478"/>
            <p:cNvGrpSpPr/>
            <p:nvPr/>
          </p:nvGrpSpPr>
          <p:grpSpPr>
            <a:xfrm>
              <a:off x="6064820" y="2782408"/>
              <a:ext cx="2361510" cy="892851"/>
              <a:chOff x="5842173" y="1015137"/>
              <a:chExt cx="2840402" cy="892851"/>
            </a:xfrm>
          </p:grpSpPr>
          <p:sp>
            <p:nvSpPr>
              <p:cNvPr id="679" name="Google Shape;679;g136e49a6d2d_4_478"/>
              <p:cNvSpPr txBox="1"/>
              <p:nvPr/>
            </p:nvSpPr>
            <p:spPr>
              <a:xfrm>
                <a:off x="5842173" y="1015137"/>
                <a:ext cx="2840400" cy="429600"/>
              </a:xfrm>
              <a:prstGeom prst="rect">
                <a:avLst/>
              </a:prstGeom>
              <a:solidFill>
                <a:srgbClr val="FFFF00"/>
              </a:solidFill>
              <a:ln>
                <a:noFill/>
              </a:ln>
            </p:spPr>
            <p:txBody>
              <a:bodyPr spcFirstLastPara="1" wrap="square" lIns="182850" tIns="182850" rIns="182850" bIns="182850" anchor="ctr" anchorCtr="0">
                <a:noAutofit/>
              </a:bodyPr>
              <a:lstStyle/>
              <a:p>
                <a:pPr algn="r">
                  <a:buClr>
                    <a:srgbClr val="000000"/>
                  </a:buClr>
                  <a:buSzPts val="1700"/>
                </a:pPr>
                <a:r>
                  <a:rPr lang="en-US" sz="3401" b="1">
                    <a:solidFill>
                      <a:schemeClr val="dk1"/>
                    </a:solidFill>
                    <a:latin typeface="Calibri"/>
                    <a:ea typeface="Calibri"/>
                    <a:cs typeface="Calibri"/>
                    <a:sym typeface="Calibri"/>
                  </a:rPr>
                  <a:t>Observasi</a:t>
                </a:r>
                <a:endParaRPr sz="3401" b="1">
                  <a:solidFill>
                    <a:schemeClr val="dk1"/>
                  </a:solidFill>
                  <a:latin typeface="Calibri"/>
                  <a:ea typeface="Calibri"/>
                  <a:cs typeface="Calibri"/>
                  <a:sym typeface="Calibri"/>
                </a:endParaRPr>
              </a:p>
            </p:txBody>
          </p:sp>
          <p:sp>
            <p:nvSpPr>
              <p:cNvPr id="680" name="Google Shape;680;g136e49a6d2d_4_478"/>
              <p:cNvSpPr txBox="1"/>
              <p:nvPr/>
            </p:nvSpPr>
            <p:spPr>
              <a:xfrm>
                <a:off x="5842175" y="1361988"/>
                <a:ext cx="2840400" cy="546000"/>
              </a:xfrm>
              <a:prstGeom prst="rect">
                <a:avLst/>
              </a:prstGeom>
              <a:noFill/>
              <a:ln>
                <a:noFill/>
              </a:ln>
            </p:spPr>
            <p:txBody>
              <a:bodyPr spcFirstLastPara="1" wrap="square" lIns="182850" tIns="182850" rIns="182850" bIns="182850" anchor="ctr" anchorCtr="0">
                <a:noAutofit/>
              </a:bodyPr>
              <a:lstStyle/>
              <a:p>
                <a:pPr algn="r">
                  <a:buClr>
                    <a:srgbClr val="000000"/>
                  </a:buClr>
                  <a:buSzPts val="1200"/>
                </a:pPr>
                <a:r>
                  <a:rPr lang="en-US" sz="2400">
                    <a:solidFill>
                      <a:srgbClr val="000000"/>
                    </a:solidFill>
                    <a:latin typeface="Calibri"/>
                    <a:ea typeface="Calibri"/>
                    <a:cs typeface="Calibri"/>
                    <a:sym typeface="Calibri"/>
                  </a:rPr>
                  <a:t>Pastikan Pencapaian</a:t>
                </a:r>
                <a:endParaRPr sz="2400">
                  <a:solidFill>
                    <a:srgbClr val="000000"/>
                  </a:solidFill>
                  <a:latin typeface="Calibri"/>
                  <a:ea typeface="Calibri"/>
                  <a:cs typeface="Calibri"/>
                  <a:sym typeface="Calibri"/>
                </a:endParaRPr>
              </a:p>
              <a:p>
                <a:pPr algn="r">
                  <a:buClr>
                    <a:srgbClr val="000000"/>
                  </a:buClr>
                  <a:buSzPts val="1200"/>
                </a:pPr>
                <a:r>
                  <a:rPr lang="en-US" sz="2400">
                    <a:solidFill>
                      <a:srgbClr val="000000"/>
                    </a:solidFill>
                    <a:latin typeface="Calibri"/>
                    <a:ea typeface="Calibri"/>
                    <a:cs typeface="Calibri"/>
                    <a:sym typeface="Calibri"/>
                  </a:rPr>
                  <a:t>Optimalkan Hasil</a:t>
                </a:r>
                <a:endParaRPr sz="2400">
                  <a:solidFill>
                    <a:srgbClr val="000000"/>
                  </a:solidFill>
                  <a:latin typeface="Calibri"/>
                  <a:ea typeface="Calibri"/>
                  <a:cs typeface="Calibri"/>
                  <a:sym typeface="Calibri"/>
                </a:endParaRPr>
              </a:p>
            </p:txBody>
          </p:sp>
        </p:grpSp>
      </p:grpSp>
      <p:grpSp>
        <p:nvGrpSpPr>
          <p:cNvPr id="681" name="Google Shape;681;g136e49a6d2d_4_478"/>
          <p:cNvGrpSpPr/>
          <p:nvPr/>
        </p:nvGrpSpPr>
        <p:grpSpPr>
          <a:xfrm>
            <a:off x="9536789" y="3645233"/>
            <a:ext cx="7315872" cy="1785702"/>
            <a:chOff x="4768394" y="1822616"/>
            <a:chExt cx="3657936" cy="892851"/>
          </a:xfrm>
        </p:grpSpPr>
        <p:cxnSp>
          <p:nvCxnSpPr>
            <p:cNvPr id="682" name="Google Shape;682;g136e49a6d2d_4_478"/>
            <p:cNvCxnSpPr/>
            <p:nvPr/>
          </p:nvCxnSpPr>
          <p:spPr>
            <a:xfrm>
              <a:off x="5010475" y="2269050"/>
              <a:ext cx="847200" cy="0"/>
            </a:xfrm>
            <a:prstGeom prst="straightConnector1">
              <a:avLst/>
            </a:prstGeom>
            <a:noFill/>
            <a:ln w="19050" cap="flat" cmpd="sng">
              <a:solidFill>
                <a:schemeClr val="accent2"/>
              </a:solidFill>
              <a:prstDash val="solid"/>
              <a:round/>
              <a:headEnd type="none" w="sm" len="sm"/>
              <a:tailEnd type="stealth" w="med" len="med"/>
            </a:ln>
          </p:spPr>
        </p:cxnSp>
        <p:sp>
          <p:nvSpPr>
            <p:cNvPr id="683" name="Google Shape;683;g136e49a6d2d_4_478"/>
            <p:cNvSpPr/>
            <p:nvPr/>
          </p:nvSpPr>
          <p:spPr>
            <a:xfrm>
              <a:off x="4768394" y="2067181"/>
              <a:ext cx="403702" cy="403738"/>
            </a:xfrm>
            <a:custGeom>
              <a:avLst/>
              <a:gdLst/>
              <a:ahLst/>
              <a:cxnLst/>
              <a:rect l="l" t="t" r="r" b="b"/>
              <a:pathLst>
                <a:path w="14134" h="14134" extrusionOk="0">
                  <a:moveTo>
                    <a:pt x="7073" y="1"/>
                  </a:moveTo>
                  <a:cubicBezTo>
                    <a:pt x="3168" y="1"/>
                    <a:pt x="1" y="3156"/>
                    <a:pt x="1" y="7061"/>
                  </a:cubicBezTo>
                  <a:cubicBezTo>
                    <a:pt x="1" y="10966"/>
                    <a:pt x="3168" y="14133"/>
                    <a:pt x="7073" y="14133"/>
                  </a:cubicBezTo>
                  <a:cubicBezTo>
                    <a:pt x="10966" y="14133"/>
                    <a:pt x="14133" y="10966"/>
                    <a:pt x="14133" y="7061"/>
                  </a:cubicBezTo>
                  <a:cubicBezTo>
                    <a:pt x="14133" y="3156"/>
                    <a:pt x="10966" y="1"/>
                    <a:pt x="7073" y="1"/>
                  </a:cubicBezTo>
                  <a:close/>
                </a:path>
              </a:pathLst>
            </a:custGeom>
            <a:solidFill>
              <a:srgbClr val="C00000"/>
            </a:solidFill>
            <a:ln>
              <a:noFill/>
            </a:ln>
          </p:spPr>
          <p:txBody>
            <a:bodyPr spcFirstLastPara="1" wrap="square" lIns="182850" tIns="182850" rIns="182850" bIns="182850" anchor="ctr" anchorCtr="0">
              <a:noAutofit/>
            </a:bodyPr>
            <a:lstStyle/>
            <a:p>
              <a:pPr algn="ctr">
                <a:buClr>
                  <a:schemeClr val="dk1"/>
                </a:buClr>
                <a:buSzPts val="1100"/>
              </a:pPr>
              <a:r>
                <a:rPr lang="en-US" sz="3401">
                  <a:solidFill>
                    <a:schemeClr val="dk1"/>
                  </a:solidFill>
                  <a:latin typeface="Calibri"/>
                  <a:ea typeface="Calibri"/>
                  <a:cs typeface="Calibri"/>
                  <a:sym typeface="Calibri"/>
                </a:rPr>
                <a:t>02</a:t>
              </a:r>
              <a:endParaRPr sz="3401">
                <a:solidFill>
                  <a:schemeClr val="dk1"/>
                </a:solidFill>
                <a:latin typeface="Calibri"/>
                <a:ea typeface="Calibri"/>
                <a:cs typeface="Calibri"/>
                <a:sym typeface="Calibri"/>
              </a:endParaRPr>
            </a:p>
          </p:txBody>
        </p:sp>
        <p:grpSp>
          <p:nvGrpSpPr>
            <p:cNvPr id="684" name="Google Shape;684;g136e49a6d2d_4_478"/>
            <p:cNvGrpSpPr/>
            <p:nvPr/>
          </p:nvGrpSpPr>
          <p:grpSpPr>
            <a:xfrm>
              <a:off x="6064820" y="1822616"/>
              <a:ext cx="2361510" cy="892851"/>
              <a:chOff x="5842173" y="1015137"/>
              <a:chExt cx="2840402" cy="892851"/>
            </a:xfrm>
          </p:grpSpPr>
          <p:sp>
            <p:nvSpPr>
              <p:cNvPr id="685" name="Google Shape;685;g136e49a6d2d_4_478"/>
              <p:cNvSpPr txBox="1"/>
              <p:nvPr/>
            </p:nvSpPr>
            <p:spPr>
              <a:xfrm>
                <a:off x="5842173" y="1015137"/>
                <a:ext cx="2840400" cy="429600"/>
              </a:xfrm>
              <a:prstGeom prst="rect">
                <a:avLst/>
              </a:prstGeom>
              <a:solidFill>
                <a:srgbClr val="C00000"/>
              </a:solidFill>
              <a:ln>
                <a:noFill/>
              </a:ln>
            </p:spPr>
            <p:txBody>
              <a:bodyPr spcFirstLastPara="1" wrap="square" lIns="182850" tIns="182850" rIns="182850" bIns="182850" anchor="ctr" anchorCtr="0">
                <a:noAutofit/>
              </a:bodyPr>
              <a:lstStyle/>
              <a:p>
                <a:pPr algn="r">
                  <a:buClr>
                    <a:srgbClr val="000000"/>
                  </a:buClr>
                  <a:buSzPts val="1700"/>
                </a:pPr>
                <a:r>
                  <a:rPr lang="en-US" sz="3401" b="1">
                    <a:solidFill>
                      <a:schemeClr val="dk1"/>
                    </a:solidFill>
                    <a:latin typeface="Calibri"/>
                    <a:ea typeface="Calibri"/>
                    <a:cs typeface="Calibri"/>
                    <a:sym typeface="Calibri"/>
                  </a:rPr>
                  <a:t>Interaksi</a:t>
                </a:r>
                <a:endParaRPr sz="3401" b="1">
                  <a:solidFill>
                    <a:schemeClr val="dk1"/>
                  </a:solidFill>
                  <a:latin typeface="Calibri"/>
                  <a:ea typeface="Calibri"/>
                  <a:cs typeface="Calibri"/>
                  <a:sym typeface="Calibri"/>
                </a:endParaRPr>
              </a:p>
            </p:txBody>
          </p:sp>
          <p:sp>
            <p:nvSpPr>
              <p:cNvPr id="686" name="Google Shape;686;g136e49a6d2d_4_478"/>
              <p:cNvSpPr txBox="1"/>
              <p:nvPr/>
            </p:nvSpPr>
            <p:spPr>
              <a:xfrm>
                <a:off x="5842175" y="1361988"/>
                <a:ext cx="2840400" cy="546000"/>
              </a:xfrm>
              <a:prstGeom prst="rect">
                <a:avLst/>
              </a:prstGeom>
              <a:noFill/>
              <a:ln>
                <a:noFill/>
              </a:ln>
            </p:spPr>
            <p:txBody>
              <a:bodyPr spcFirstLastPara="1" wrap="square" lIns="182850" tIns="182850" rIns="182850" bIns="182850" anchor="ctr" anchorCtr="0">
                <a:noAutofit/>
              </a:bodyPr>
              <a:lstStyle/>
              <a:p>
                <a:pPr algn="r">
                  <a:buClr>
                    <a:srgbClr val="000000"/>
                  </a:buClr>
                  <a:buSzPts val="1200"/>
                </a:pPr>
                <a:r>
                  <a:rPr lang="en-US" sz="2400">
                    <a:solidFill>
                      <a:srgbClr val="000000"/>
                    </a:solidFill>
                    <a:latin typeface="Calibri"/>
                    <a:ea typeface="Calibri"/>
                    <a:cs typeface="Calibri"/>
                    <a:sym typeface="Calibri"/>
                  </a:rPr>
                  <a:t>Multi Arah</a:t>
                </a:r>
                <a:endParaRPr sz="2400">
                  <a:solidFill>
                    <a:srgbClr val="000000"/>
                  </a:solidFill>
                  <a:latin typeface="Calibri"/>
                  <a:ea typeface="Calibri"/>
                  <a:cs typeface="Calibri"/>
                  <a:sym typeface="Calibri"/>
                </a:endParaRPr>
              </a:p>
              <a:p>
                <a:pPr algn="r">
                  <a:buClr>
                    <a:srgbClr val="000000"/>
                  </a:buClr>
                  <a:buSzPts val="1200"/>
                </a:pPr>
                <a:r>
                  <a:rPr lang="en-US" sz="2400">
                    <a:solidFill>
                      <a:srgbClr val="000000"/>
                    </a:solidFill>
                    <a:latin typeface="Calibri"/>
                    <a:ea typeface="Calibri"/>
                    <a:cs typeface="Calibri"/>
                    <a:sym typeface="Calibri"/>
                  </a:rPr>
                  <a:t>Sukses Bersama</a:t>
                </a:r>
                <a:endParaRPr sz="2400">
                  <a:solidFill>
                    <a:srgbClr val="000000"/>
                  </a:solidFill>
                  <a:latin typeface="Calibri"/>
                  <a:ea typeface="Calibri"/>
                  <a:cs typeface="Calibri"/>
                  <a:sym typeface="Calibri"/>
                </a:endParaRPr>
              </a:p>
            </p:txBody>
          </p:sp>
        </p:grpSp>
      </p:grpSp>
      <p:pic>
        <p:nvPicPr>
          <p:cNvPr id="688" name="Google Shape;688;g136e49a6d2d_4_478"/>
          <p:cNvPicPr preferRelativeResize="0"/>
          <p:nvPr/>
        </p:nvPicPr>
        <p:blipFill rotWithShape="1">
          <a:blip r:embed="rId3">
            <a:alphaModFix/>
          </a:blip>
          <a:srcRect/>
          <a:stretch/>
        </p:blipFill>
        <p:spPr>
          <a:xfrm>
            <a:off x="288290" y="8326121"/>
            <a:ext cx="1871981" cy="1652270"/>
          </a:xfrm>
          <a:prstGeom prst="rect">
            <a:avLst/>
          </a:prstGeom>
          <a:noFill/>
          <a:ln>
            <a:noFill/>
          </a:ln>
        </p:spPr>
      </p:pic>
      <p:sp>
        <p:nvSpPr>
          <p:cNvPr id="690" name="Google Shape;690;g136e49a6d2d_4_478"/>
          <p:cNvSpPr/>
          <p:nvPr/>
        </p:nvSpPr>
        <p:spPr>
          <a:xfrm>
            <a:off x="3806190" y="4711702"/>
            <a:ext cx="4358640" cy="1609091"/>
          </a:xfrm>
          <a:prstGeom prst="rect">
            <a:avLst/>
          </a:prstGeom>
          <a:noFill/>
          <a:ln>
            <a:noFill/>
          </a:ln>
        </p:spPr>
        <p:txBody>
          <a:bodyPr spcFirstLastPara="1" wrap="square" lIns="182850" tIns="182850" rIns="182850" bIns="182850" anchor="ctr" anchorCtr="0">
            <a:noAutofit/>
          </a:bodyPr>
          <a:lstStyle/>
          <a:p>
            <a:pPr>
              <a:buClr>
                <a:srgbClr val="000000"/>
              </a:buClr>
              <a:buSzPts val="2500"/>
            </a:pPr>
            <a:r>
              <a:rPr lang="en-US" sz="4800" b="1">
                <a:solidFill>
                  <a:srgbClr val="000000"/>
                </a:solidFill>
                <a:highlight>
                  <a:srgbClr val="00FF00"/>
                </a:highlight>
                <a:latin typeface="Arial Rounded"/>
                <a:ea typeface="Arial Rounded"/>
                <a:cs typeface="Arial Rounded"/>
                <a:sym typeface="Arial Rounded"/>
              </a:rPr>
              <a:t>IN</a:t>
            </a:r>
            <a:r>
              <a:rPr lang="en-US" sz="4800" b="1">
                <a:solidFill>
                  <a:srgbClr val="000000"/>
                </a:solidFill>
                <a:highlight>
                  <a:srgbClr val="FF0000"/>
                </a:highlight>
                <a:latin typeface="Arial Rounded"/>
                <a:ea typeface="Arial Rounded"/>
                <a:cs typeface="Arial Rounded"/>
                <a:sym typeface="Arial Rounded"/>
              </a:rPr>
              <a:t>TR</a:t>
            </a:r>
            <a:r>
              <a:rPr lang="en-US" sz="4800" b="1">
                <a:solidFill>
                  <a:srgbClr val="000000"/>
                </a:solidFill>
                <a:highlight>
                  <a:srgbClr val="FFFF00"/>
                </a:highlight>
                <a:latin typeface="Arial Rounded"/>
                <a:ea typeface="Arial Rounded"/>
                <a:cs typeface="Arial Rounded"/>
                <a:sym typeface="Arial Rounded"/>
              </a:rPr>
              <a:t>O</a:t>
            </a:r>
            <a:r>
              <a:rPr lang="en-US" sz="4800" b="1">
                <a:solidFill>
                  <a:srgbClr val="000000"/>
                </a:solidFill>
                <a:highlight>
                  <a:srgbClr val="00FFFF"/>
                </a:highlight>
                <a:latin typeface="Arial Rounded"/>
                <a:ea typeface="Arial Rounded"/>
                <a:cs typeface="Arial Rounded"/>
                <a:sym typeface="Arial Rounded"/>
              </a:rPr>
              <a:t>FLEX</a:t>
            </a:r>
            <a:r>
              <a:rPr lang="en-US" sz="4800" b="1">
                <a:solidFill>
                  <a:srgbClr val="000000"/>
                </a:solidFill>
                <a:latin typeface="Arial Rounded"/>
                <a:ea typeface="Arial Rounded"/>
                <a:cs typeface="Arial Rounded"/>
                <a:sym typeface="Arial Rounded"/>
              </a:rPr>
              <a:t> </a:t>
            </a:r>
            <a:endParaRPr sz="4800" b="1">
              <a:solidFill>
                <a:srgbClr val="000000"/>
              </a:solidFill>
              <a:latin typeface="Arial Rounded"/>
              <a:ea typeface="Arial Rounded"/>
              <a:cs typeface="Arial Rounded"/>
              <a:sym typeface="Arial Rounde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303FF-AC17-B8F9-5D35-1B71BF0C48F8}"/>
            </a:ext>
          </a:extLst>
        </p:cNvPr>
        <p:cNvGrpSpPr/>
        <p:nvPr/>
      </p:nvGrpSpPr>
      <p:grpSpPr>
        <a:xfrm>
          <a:off x="0" y="0"/>
          <a:ext cx="0" cy="0"/>
          <a:chOff x="0" y="0"/>
          <a:chExt cx="0" cy="0"/>
        </a:xfrm>
      </p:grpSpPr>
      <p:sp>
        <p:nvSpPr>
          <p:cNvPr id="2" name="Judul 1">
            <a:extLst>
              <a:ext uri="{FF2B5EF4-FFF2-40B4-BE49-F238E27FC236}">
                <a16:creationId xmlns:a16="http://schemas.microsoft.com/office/drawing/2014/main" id="{5587CD7A-1A81-5D85-07C9-E14BCE423AC2}"/>
              </a:ext>
            </a:extLst>
          </p:cNvPr>
          <p:cNvSpPr>
            <a:spLocks noGrp="1"/>
          </p:cNvSpPr>
          <p:nvPr>
            <p:ph type="ctrTitle"/>
          </p:nvPr>
        </p:nvSpPr>
        <p:spPr>
          <a:xfrm>
            <a:off x="1265129" y="4074682"/>
            <a:ext cx="15757743" cy="3062615"/>
          </a:xfrm>
        </p:spPr>
        <p:txBody>
          <a:bodyPr>
            <a:noAutofit/>
          </a:bodyPr>
          <a:lstStyle/>
          <a:p>
            <a:pPr algn="l"/>
            <a:br>
              <a:rPr lang="id-ID" sz="9900" dirty="0"/>
            </a:br>
            <a:r>
              <a:rPr lang="id-ID" sz="9900" dirty="0"/>
              <a:t>Poster </a:t>
            </a:r>
            <a:br>
              <a:rPr lang="id-ID" sz="9900" dirty="0"/>
            </a:br>
            <a:r>
              <a:rPr lang="id-ID" sz="9900" dirty="0"/>
              <a:t>Profil </a:t>
            </a:r>
            <a:br>
              <a:rPr lang="id-ID" sz="9900" dirty="0"/>
            </a:br>
            <a:r>
              <a:rPr lang="id-ID" sz="9900" dirty="0"/>
              <a:t>Lulusan</a:t>
            </a:r>
          </a:p>
        </p:txBody>
      </p:sp>
      <p:sp>
        <p:nvSpPr>
          <p:cNvPr id="3" name="Subjudul 2">
            <a:extLst>
              <a:ext uri="{FF2B5EF4-FFF2-40B4-BE49-F238E27FC236}">
                <a16:creationId xmlns:a16="http://schemas.microsoft.com/office/drawing/2014/main" id="{01B74293-60AF-0DE8-F141-3EC86C0D49BC}"/>
              </a:ext>
            </a:extLst>
          </p:cNvPr>
          <p:cNvSpPr>
            <a:spLocks noGrp="1"/>
          </p:cNvSpPr>
          <p:nvPr>
            <p:ph type="subTitle" idx="1"/>
          </p:nvPr>
        </p:nvSpPr>
        <p:spPr>
          <a:xfrm>
            <a:off x="1549992" y="3871586"/>
            <a:ext cx="15757743" cy="3062615"/>
          </a:xfrm>
          <a:ln>
            <a:solidFill>
              <a:schemeClr val="accent2">
                <a:lumMod val="60000"/>
                <a:lumOff val="40000"/>
              </a:schemeClr>
            </a:solidFill>
          </a:ln>
        </p:spPr>
        <p:txBody>
          <a:bodyPr>
            <a:noAutofit/>
          </a:bodyPr>
          <a:lstStyle/>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Setiap kelompok akan mendapatkan 1 kertas plano, spidol, dan </a:t>
            </a:r>
            <a:r>
              <a:rPr lang="id-ID" sz="2700" dirty="0" err="1">
                <a:latin typeface="Arial" panose="020B0604020202020204" pitchFamily="34" charset="0"/>
                <a:cs typeface="Arial" panose="020B0604020202020204" pitchFamily="34" charset="0"/>
              </a:rPr>
              <a:t>sticky</a:t>
            </a:r>
            <a:r>
              <a:rPr lang="id-ID" sz="2700" dirty="0">
                <a:latin typeface="Arial" panose="020B0604020202020204" pitchFamily="34" charset="0"/>
                <a:cs typeface="Arial" panose="020B0604020202020204" pitchFamily="34" charset="0"/>
              </a:rPr>
              <a:t> notes</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Apa yang dapat digambarkan/divisualisasikan untuk mengoneksikan, menunjukkan pemahaman kelompok </a:t>
            </a:r>
            <a:r>
              <a:rPr lang="id-ID" sz="2700" dirty="0" err="1">
                <a:latin typeface="Arial" panose="020B0604020202020204" pitchFamily="34" charset="0"/>
                <a:cs typeface="Arial" panose="020B0604020202020204" pitchFamily="34" charset="0"/>
              </a:rPr>
              <a:t>anda</a:t>
            </a:r>
            <a:r>
              <a:rPr lang="id-ID" sz="2700" dirty="0">
                <a:latin typeface="Arial" panose="020B0604020202020204" pitchFamily="34" charset="0"/>
                <a:cs typeface="Arial" panose="020B0604020202020204" pitchFamily="34" charset="0"/>
              </a:rPr>
              <a:t> tentang PBB, kerangka  pembelajaran mendalam, </a:t>
            </a:r>
            <a:r>
              <a:rPr lang="id-ID" sz="2700" dirty="0" err="1">
                <a:latin typeface="Arial" panose="020B0604020202020204" pitchFamily="34" charset="0"/>
                <a:cs typeface="Arial" panose="020B0604020202020204" pitchFamily="34" charset="0"/>
              </a:rPr>
              <a:t>introflex</a:t>
            </a:r>
            <a:r>
              <a:rPr lang="id-ID" sz="2700" dirty="0">
                <a:latin typeface="Arial" panose="020B0604020202020204" pitchFamily="34" charset="0"/>
                <a:cs typeface="Arial" panose="020B0604020202020204" pitchFamily="34" charset="0"/>
              </a:rPr>
              <a:t> TERPADU dan profil lulusan SIT serta 8 DPL?</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Pikirkan dan kembangkan bersama cara terbaik menyajikan rumusan </a:t>
            </a:r>
            <a:r>
              <a:rPr lang="id-ID" sz="2700" dirty="0" err="1">
                <a:latin typeface="Arial" panose="020B0604020202020204" pitchFamily="34" charset="0"/>
                <a:cs typeface="Arial" panose="020B0604020202020204" pitchFamily="34" charset="0"/>
              </a:rPr>
              <a:t>anda</a:t>
            </a:r>
            <a:r>
              <a:rPr lang="id-ID" sz="2700" dirty="0">
                <a:latin typeface="Arial" panose="020B0604020202020204" pitchFamily="34" charset="0"/>
                <a:cs typeface="Arial" panose="020B0604020202020204" pitchFamily="34" charset="0"/>
              </a:rPr>
              <a:t> dalam satu kertas sajian.</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Bersiap mempresentasikan di depan kelompok lain.</a:t>
            </a:r>
          </a:p>
        </p:txBody>
      </p:sp>
      <p:sp>
        <p:nvSpPr>
          <p:cNvPr id="4" name="Freeform 9">
            <a:extLst>
              <a:ext uri="{FF2B5EF4-FFF2-40B4-BE49-F238E27FC236}">
                <a16:creationId xmlns:a16="http://schemas.microsoft.com/office/drawing/2014/main" id="{51882494-2AFA-117A-EA94-BD3679571CA3}"/>
              </a:ext>
            </a:extLst>
          </p:cNvPr>
          <p:cNvSpPr/>
          <p:nvPr/>
        </p:nvSpPr>
        <p:spPr>
          <a:xfrm>
            <a:off x="0" y="6812522"/>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pic>
        <p:nvPicPr>
          <p:cNvPr id="5" name="Gambar 4" descr="Sebuah gambar berisi pena, alat tulis, deasin&#10;&#10;Konten yang dihasilkan AI mungkin salah.">
            <a:extLst>
              <a:ext uri="{FF2B5EF4-FFF2-40B4-BE49-F238E27FC236}">
                <a16:creationId xmlns:a16="http://schemas.microsoft.com/office/drawing/2014/main" id="{3ED8072E-92E4-15D5-A48B-CC716E4B9CA0}"/>
              </a:ext>
            </a:extLst>
          </p:cNvPr>
          <p:cNvPicPr>
            <a:picLocks noChangeAspect="1"/>
          </p:cNvPicPr>
          <p:nvPr/>
        </p:nvPicPr>
        <p:blipFill>
          <a:blip r:embed="rId4"/>
          <a:stretch>
            <a:fillRect/>
          </a:stretch>
        </p:blipFill>
        <p:spPr>
          <a:xfrm>
            <a:off x="1225235" y="645629"/>
            <a:ext cx="1853714" cy="1717272"/>
          </a:xfrm>
          <a:prstGeom prst="rect">
            <a:avLst/>
          </a:prstGeom>
        </p:spPr>
      </p:pic>
      <p:sp>
        <p:nvSpPr>
          <p:cNvPr id="6" name="Freeform 9">
            <a:extLst>
              <a:ext uri="{FF2B5EF4-FFF2-40B4-BE49-F238E27FC236}">
                <a16:creationId xmlns:a16="http://schemas.microsoft.com/office/drawing/2014/main" id="{120B3125-08FB-B17F-B173-EAF6CFE87431}"/>
              </a:ext>
            </a:extLst>
          </p:cNvPr>
          <p:cNvSpPr/>
          <p:nvPr/>
        </p:nvSpPr>
        <p:spPr>
          <a:xfrm rot="10800000">
            <a:off x="14386353" y="-93300"/>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sp>
        <p:nvSpPr>
          <p:cNvPr id="8" name="Google Shape;650;g136e49a6d2d_4_478">
            <a:extLst>
              <a:ext uri="{FF2B5EF4-FFF2-40B4-BE49-F238E27FC236}">
                <a16:creationId xmlns:a16="http://schemas.microsoft.com/office/drawing/2014/main" id="{DEE8A557-824B-5E80-1F00-7B64938843BE}"/>
              </a:ext>
            </a:extLst>
          </p:cNvPr>
          <p:cNvSpPr txBox="1">
            <a:spLocks/>
          </p:cNvSpPr>
          <p:nvPr/>
        </p:nvSpPr>
        <p:spPr>
          <a:xfrm>
            <a:off x="2819400" y="796147"/>
            <a:ext cx="14746852" cy="1774190"/>
          </a:xfrm>
          <a:prstGeom prst="rect">
            <a:avLst/>
          </a:prstGeom>
          <a:noFill/>
          <a:ln>
            <a:noFill/>
          </a:ln>
        </p:spPr>
        <p:txBody>
          <a:bodyPr spcFirstLastPara="1" vert="horz" wrap="square" lIns="182850" tIns="182850" rIns="182850" bIns="182850" rtlCol="0" anchor="ctr" anchorCtr="0">
            <a:noAutofit/>
          </a:bodyPr>
          <a:lstStyle>
            <a:lvl1pPr algn="ctr">
              <a:defRPr sz="9000" b="1" i="0">
                <a:solidFill>
                  <a:schemeClr val="bg1"/>
                </a:solidFill>
                <a:latin typeface="Calibri"/>
                <a:ea typeface="+mj-ea"/>
                <a:cs typeface="Calibri"/>
              </a:defRPr>
            </a:lvl1pPr>
          </a:lstStyle>
          <a:p>
            <a:pPr>
              <a:buClr>
                <a:schemeClr val="dk1"/>
              </a:buClr>
              <a:buSzPts val="1100"/>
            </a:pPr>
            <a:r>
              <a:rPr lang="en-US" dirty="0">
                <a:solidFill>
                  <a:schemeClr val="dk1"/>
                </a:solidFill>
                <a:latin typeface="Arial Rounded"/>
                <a:ea typeface="Arial Rounded"/>
                <a:cs typeface="Arial Rounded"/>
                <a:sym typeface="Arial Rounded"/>
              </a:rPr>
              <a:t>SAATNYA MERUMUSKAN</a:t>
            </a:r>
          </a:p>
        </p:txBody>
      </p:sp>
    </p:spTree>
    <p:extLst>
      <p:ext uri="{BB962C8B-B14F-4D97-AF65-F5344CB8AC3E}">
        <p14:creationId xmlns:p14="http://schemas.microsoft.com/office/powerpoint/2010/main" val="3537686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36e49a6d2d_4_93"/>
          <p:cNvSpPr txBox="1">
            <a:spLocks noGrp="1"/>
          </p:cNvSpPr>
          <p:nvPr>
            <p:ph type="body" idx="1"/>
          </p:nvPr>
        </p:nvSpPr>
        <p:spPr>
          <a:xfrm>
            <a:off x="1080000" y="985004"/>
            <a:ext cx="15417000" cy="6906600"/>
          </a:xfrm>
          <a:prstGeom prst="rect">
            <a:avLst/>
          </a:prstGeom>
          <a:noFill/>
          <a:ln>
            <a:noFill/>
          </a:ln>
        </p:spPr>
        <p:txBody>
          <a:bodyPr spcFirstLastPara="1" vert="horz" wrap="square" lIns="182850" tIns="182850" rIns="182850" bIns="182850" rtlCol="0" anchor="t" anchorCtr="0">
            <a:noAutofit/>
          </a:bodyPr>
          <a:lstStyle/>
          <a:p>
            <a:pPr marL="228594">
              <a:lnSpc>
                <a:spcPct val="115000"/>
              </a:lnSpc>
              <a:buSzPts val="1800"/>
            </a:pPr>
            <a:r>
              <a:rPr lang="en-US" b="1" dirty="0" err="1">
                <a:latin typeface="Arial" panose="020B0604020202020204" pitchFamily="34" charset="0"/>
                <a:cs typeface="Arial" panose="020B0604020202020204" pitchFamily="34" charset="0"/>
              </a:rPr>
              <a:t>Lagu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Introflex</a:t>
            </a:r>
            <a:endParaRPr lang="en-US" b="1" dirty="0">
              <a:latin typeface="Arial" panose="020B0604020202020204" pitchFamily="34" charset="0"/>
              <a:cs typeface="Arial" panose="020B0604020202020204" pitchFamily="34" charset="0"/>
            </a:endParaRPr>
          </a:p>
          <a:p>
            <a:pPr marL="228594">
              <a:lnSpc>
                <a:spcPct val="115000"/>
              </a:lnSpc>
              <a:buSzPts val="1800"/>
            </a:pPr>
            <a:r>
              <a:rPr lang="en-US" sz="2400" dirty="0" err="1">
                <a:latin typeface="Arial" panose="020B0604020202020204" pitchFamily="34" charset="0"/>
                <a:cs typeface="Arial" panose="020B0604020202020204" pitchFamily="34" charset="0"/>
              </a:rPr>
              <a:t>Lirik</a:t>
            </a:r>
            <a:r>
              <a:rPr lang="en-US" sz="2400" dirty="0">
                <a:latin typeface="Arial" panose="020B0604020202020204" pitchFamily="34" charset="0"/>
                <a:cs typeface="Arial" panose="020B0604020202020204" pitchFamily="34" charset="0"/>
              </a:rPr>
              <a:t>: Shintawati</a:t>
            </a:r>
            <a:endParaRPr sz="2400" dirty="0">
              <a:latin typeface="Arial" panose="020B0604020202020204" pitchFamily="34" charset="0"/>
              <a:cs typeface="Arial" panose="020B0604020202020204" pitchFamily="34" charset="0"/>
            </a:endParaRPr>
          </a:p>
          <a:p>
            <a:pPr marL="228594">
              <a:lnSpc>
                <a:spcPct val="115000"/>
              </a:lnSpc>
              <a:buSzPts val="1800"/>
            </a:pPr>
            <a:endParaRPr dirty="0">
              <a:latin typeface="Arial" panose="020B0604020202020204" pitchFamily="34" charset="0"/>
              <a:cs typeface="Arial" panose="020B0604020202020204" pitchFamily="34" charset="0"/>
            </a:endParaRPr>
          </a:p>
          <a:p>
            <a:pPr marL="228594">
              <a:lnSpc>
                <a:spcPct val="115000"/>
              </a:lnSpc>
              <a:buSzPts val="1800"/>
            </a:pPr>
            <a:r>
              <a:rPr lang="en-US" dirty="0" err="1">
                <a:latin typeface="Arial" panose="020B0604020202020204" pitchFamily="34" charset="0"/>
                <a:cs typeface="Arial" panose="020B0604020202020204" pitchFamily="34" charset="0"/>
              </a:rPr>
              <a:t>Belajar</a:t>
            </a:r>
            <a:r>
              <a:rPr lang="en-US" dirty="0">
                <a:latin typeface="Arial" panose="020B0604020202020204" pitchFamily="34" charset="0"/>
                <a:cs typeface="Arial" panose="020B0604020202020204" pitchFamily="34" charset="0"/>
              </a:rPr>
              <a:t> yang </a:t>
            </a:r>
            <a:r>
              <a:rPr lang="en-US" dirty="0" err="1">
                <a:latin typeface="Arial" panose="020B0604020202020204" pitchFamily="34" charset="0"/>
                <a:cs typeface="Arial" panose="020B0604020202020204" pitchFamily="34" charset="0"/>
              </a:rPr>
              <a:t>bermutu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dengan</a:t>
            </a:r>
            <a:r>
              <a:rPr lang="en-US" dirty="0">
                <a:latin typeface="Arial" panose="020B0604020202020204" pitchFamily="34" charset="0"/>
                <a:cs typeface="Arial" panose="020B0604020202020204" pitchFamily="34" charset="0"/>
              </a:rPr>
              <a:t> ADLX</a:t>
            </a:r>
            <a:endParaRPr dirty="0">
              <a:latin typeface="Arial" panose="020B0604020202020204" pitchFamily="34" charset="0"/>
              <a:cs typeface="Arial" panose="020B0604020202020204" pitchFamily="34" charset="0"/>
            </a:endParaRPr>
          </a:p>
          <a:p>
            <a:pPr marL="228594">
              <a:lnSpc>
                <a:spcPct val="115000"/>
              </a:lnSpc>
              <a:buSzPts val="1800"/>
            </a:pPr>
            <a:r>
              <a:rPr lang="en-US" dirty="0" err="1">
                <a:latin typeface="Arial" panose="020B0604020202020204" pitchFamily="34" charset="0"/>
                <a:cs typeface="Arial" panose="020B0604020202020204" pitchFamily="34" charset="0"/>
              </a:rPr>
              <a:t>Belajar</a:t>
            </a:r>
            <a:r>
              <a:rPr lang="en-US" dirty="0">
                <a:latin typeface="Arial" panose="020B0604020202020204" pitchFamily="34" charset="0"/>
                <a:cs typeface="Arial" panose="020B0604020202020204" pitchFamily="34" charset="0"/>
              </a:rPr>
              <a:t> yang </a:t>
            </a:r>
            <a:r>
              <a:rPr lang="en-US" dirty="0" err="1">
                <a:latin typeface="Arial" panose="020B0604020202020204" pitchFamily="34" charset="0"/>
                <a:cs typeface="Arial" panose="020B0604020202020204" pitchFamily="34" charset="0"/>
              </a:rPr>
              <a:t>bermutu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dengan</a:t>
            </a:r>
            <a:r>
              <a:rPr lang="en-US" dirty="0">
                <a:latin typeface="Arial" panose="020B0604020202020204" pitchFamily="34" charset="0"/>
                <a:cs typeface="Arial" panose="020B0604020202020204" pitchFamily="34" charset="0"/>
              </a:rPr>
              <a:t> INTROFLEX</a:t>
            </a:r>
            <a:endParaRPr dirty="0">
              <a:latin typeface="Arial" panose="020B0604020202020204" pitchFamily="34" charset="0"/>
              <a:cs typeface="Arial" panose="020B0604020202020204" pitchFamily="34" charset="0"/>
            </a:endParaRPr>
          </a:p>
          <a:p>
            <a:pPr marL="228594">
              <a:lnSpc>
                <a:spcPct val="115000"/>
              </a:lnSpc>
              <a:buSzPts val="1800"/>
            </a:pPr>
            <a:r>
              <a:rPr lang="en-US" dirty="0" err="1">
                <a:latin typeface="Arial" panose="020B0604020202020204" pitchFamily="34" charset="0"/>
                <a:cs typeface="Arial" panose="020B0604020202020204" pitchFamily="34" charset="0"/>
              </a:rPr>
              <a:t>Individualisasi</a:t>
            </a:r>
            <a:r>
              <a:rPr lang="en-US" dirty="0">
                <a:latin typeface="Arial" panose="020B0604020202020204" pitchFamily="34" charset="0"/>
                <a:cs typeface="Arial" panose="020B0604020202020204" pitchFamily="34" charset="0"/>
              </a:rPr>
              <a:t> juga </a:t>
            </a:r>
            <a:r>
              <a:rPr lang="en-US" dirty="0" err="1">
                <a:latin typeface="Arial" panose="020B0604020202020204" pitchFamily="34" charset="0"/>
                <a:cs typeface="Arial" panose="020B0604020202020204" pitchFamily="34" charset="0"/>
              </a:rPr>
              <a:t>dengan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interaksi</a:t>
            </a:r>
            <a:endParaRPr dirty="0">
              <a:latin typeface="Arial" panose="020B0604020202020204" pitchFamily="34" charset="0"/>
              <a:cs typeface="Arial" panose="020B0604020202020204" pitchFamily="34" charset="0"/>
            </a:endParaRPr>
          </a:p>
          <a:p>
            <a:pPr marL="228594">
              <a:lnSpc>
                <a:spcPct val="115000"/>
              </a:lnSpc>
              <a:buSzPts val="1800"/>
            </a:pPr>
            <a:r>
              <a:rPr lang="en-US" dirty="0" err="1">
                <a:latin typeface="Arial" panose="020B0604020202020204" pitchFamily="34" charset="0"/>
                <a:cs typeface="Arial" panose="020B0604020202020204" pitchFamily="34" charset="0"/>
              </a:rPr>
              <a:t>Observasi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dikuatkan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dengan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refleksi</a:t>
            </a:r>
            <a:endParaRPr dirty="0">
              <a:latin typeface="Arial" panose="020B0604020202020204" pitchFamily="34" charset="0"/>
              <a:cs typeface="Arial" panose="020B0604020202020204" pitchFamily="34" charset="0"/>
            </a:endParaRPr>
          </a:p>
          <a:p>
            <a:pPr marL="228594">
              <a:lnSpc>
                <a:spcPct val="115000"/>
              </a:lnSpc>
              <a:buSzPts val="1800"/>
            </a:pPr>
            <a:endParaRPr dirty="0">
              <a:latin typeface="Arial" panose="020B0604020202020204" pitchFamily="34" charset="0"/>
              <a:cs typeface="Arial" panose="020B0604020202020204" pitchFamily="34" charset="0"/>
            </a:endParaRPr>
          </a:p>
          <a:p>
            <a:pPr marL="228594">
              <a:lnSpc>
                <a:spcPct val="115000"/>
              </a:lnSpc>
              <a:buSzPts val="1800"/>
            </a:pPr>
            <a:r>
              <a:rPr lang="en-US" dirty="0" err="1">
                <a:latin typeface="Arial" panose="020B0604020202020204" pitchFamily="34" charset="0"/>
                <a:cs typeface="Arial" panose="020B0604020202020204" pitchFamily="34" charset="0"/>
              </a:rPr>
              <a:t>Akomodir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keunikan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individualisasi</a:t>
            </a:r>
            <a:endParaRPr dirty="0">
              <a:latin typeface="Arial" panose="020B0604020202020204" pitchFamily="34" charset="0"/>
              <a:cs typeface="Arial" panose="020B0604020202020204" pitchFamily="34" charset="0"/>
            </a:endParaRPr>
          </a:p>
          <a:p>
            <a:pPr marL="228594">
              <a:lnSpc>
                <a:spcPct val="115000"/>
              </a:lnSpc>
              <a:buSzPts val="1800"/>
            </a:pPr>
            <a:r>
              <a:rPr lang="en-US" dirty="0" err="1">
                <a:latin typeface="Arial" panose="020B0604020202020204" pitchFamily="34" charset="0"/>
                <a:cs typeface="Arial" panose="020B0604020202020204" pitchFamily="34" charset="0"/>
              </a:rPr>
              <a:t>Bangun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kebersamaan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dengan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interaksi</a:t>
            </a:r>
            <a:endParaRPr dirty="0">
              <a:latin typeface="Arial" panose="020B0604020202020204" pitchFamily="34" charset="0"/>
              <a:cs typeface="Arial" panose="020B0604020202020204" pitchFamily="34" charset="0"/>
            </a:endParaRPr>
          </a:p>
          <a:p>
            <a:pPr marL="228594">
              <a:lnSpc>
                <a:spcPct val="115000"/>
              </a:lnSpc>
              <a:buSzPts val="1800"/>
            </a:pPr>
            <a:r>
              <a:rPr lang="en-US" dirty="0" err="1">
                <a:latin typeface="Arial" panose="020B0604020202020204" pitchFamily="34" charset="0"/>
                <a:cs typeface="Arial" panose="020B0604020202020204" pitchFamily="34" charset="0"/>
              </a:rPr>
              <a:t>Pastikan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pencapaian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itu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observasi</a:t>
            </a:r>
            <a:endParaRPr dirty="0">
              <a:latin typeface="Arial" panose="020B0604020202020204" pitchFamily="34" charset="0"/>
              <a:cs typeface="Arial" panose="020B0604020202020204" pitchFamily="34" charset="0"/>
            </a:endParaRPr>
          </a:p>
          <a:p>
            <a:pPr marL="228594">
              <a:lnSpc>
                <a:spcPct val="115000"/>
              </a:lnSpc>
              <a:buSzPts val="1800"/>
            </a:pPr>
            <a:r>
              <a:rPr lang="en-US" dirty="0">
                <a:latin typeface="Arial" panose="020B0604020202020204" pitchFamily="34" charset="0"/>
                <a:cs typeface="Arial" panose="020B0604020202020204" pitchFamily="34" charset="0"/>
              </a:rPr>
              <a:t>Ambil hikmah </a:t>
            </a:r>
            <a:r>
              <a:rPr lang="en-US" dirty="0" err="1">
                <a:latin typeface="Arial" panose="020B0604020202020204" pitchFamily="34" charset="0"/>
                <a:cs typeface="Arial" panose="020B0604020202020204" pitchFamily="34" charset="0"/>
              </a:rPr>
              <a:t>pelajaran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dengan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refleksi</a:t>
            </a:r>
            <a:endParaRPr dirty="0">
              <a:latin typeface="Arial" panose="020B0604020202020204" pitchFamily="34" charset="0"/>
              <a:cs typeface="Arial" panose="020B0604020202020204" pitchFamily="34" charset="0"/>
            </a:endParaRPr>
          </a:p>
        </p:txBody>
      </p:sp>
      <p:sp>
        <p:nvSpPr>
          <p:cNvPr id="226" name="Google Shape;226;g136e49a6d2d_4_93"/>
          <p:cNvSpPr/>
          <p:nvPr/>
        </p:nvSpPr>
        <p:spPr>
          <a:xfrm>
            <a:off x="10449431" y="1580528"/>
            <a:ext cx="8358000" cy="2115600"/>
          </a:xfrm>
          <a:prstGeom prst="rect">
            <a:avLst/>
          </a:prstGeom>
          <a:noFill/>
          <a:ln>
            <a:noFill/>
          </a:ln>
        </p:spPr>
        <p:txBody>
          <a:bodyPr spcFirstLastPara="1" wrap="square" lIns="182850" tIns="182850" rIns="182850" bIns="182850" anchor="ctr" anchorCtr="0">
            <a:noAutofit/>
          </a:bodyPr>
          <a:lstStyle/>
          <a:p>
            <a:pPr>
              <a:buClr>
                <a:srgbClr val="000000"/>
              </a:buClr>
              <a:buSzPts val="5000"/>
            </a:pPr>
            <a:r>
              <a:rPr lang="en-US" sz="10001" b="1" dirty="0">
                <a:solidFill>
                  <a:srgbClr val="000000"/>
                </a:solidFill>
                <a:highlight>
                  <a:srgbClr val="00FF00"/>
                </a:highlight>
                <a:latin typeface="Arial Rounded"/>
                <a:ea typeface="Arial Rounded"/>
                <a:cs typeface="Arial Rounded"/>
                <a:sym typeface="Arial Rounded"/>
              </a:rPr>
              <a:t>IN</a:t>
            </a:r>
            <a:r>
              <a:rPr lang="en-US" sz="10001" b="1" dirty="0">
                <a:solidFill>
                  <a:srgbClr val="000000"/>
                </a:solidFill>
                <a:highlight>
                  <a:srgbClr val="FF0000"/>
                </a:highlight>
                <a:latin typeface="Arial Rounded"/>
                <a:ea typeface="Arial Rounded"/>
                <a:cs typeface="Arial Rounded"/>
                <a:sym typeface="Arial Rounded"/>
              </a:rPr>
              <a:t>TR</a:t>
            </a:r>
            <a:r>
              <a:rPr lang="en-US" sz="10001" b="1" dirty="0">
                <a:solidFill>
                  <a:srgbClr val="000000"/>
                </a:solidFill>
                <a:highlight>
                  <a:srgbClr val="FFFF00"/>
                </a:highlight>
                <a:latin typeface="Arial Rounded"/>
                <a:ea typeface="Arial Rounded"/>
                <a:cs typeface="Arial Rounded"/>
                <a:sym typeface="Arial Rounded"/>
              </a:rPr>
              <a:t>O</a:t>
            </a:r>
            <a:r>
              <a:rPr lang="en-US" sz="10001" b="1" dirty="0">
                <a:solidFill>
                  <a:srgbClr val="000000"/>
                </a:solidFill>
                <a:highlight>
                  <a:srgbClr val="00FFFF"/>
                </a:highlight>
                <a:latin typeface="Arial Rounded"/>
                <a:ea typeface="Arial Rounded"/>
                <a:cs typeface="Arial Rounded"/>
                <a:sym typeface="Arial Rounded"/>
              </a:rPr>
              <a:t>FLEX</a:t>
            </a:r>
            <a:r>
              <a:rPr lang="en-US" sz="10001" b="1" dirty="0">
                <a:solidFill>
                  <a:srgbClr val="000000"/>
                </a:solidFill>
                <a:latin typeface="Arial Rounded"/>
                <a:ea typeface="Arial Rounded"/>
                <a:cs typeface="Arial Rounded"/>
                <a:sym typeface="Arial Rounded"/>
              </a:rPr>
              <a:t> </a:t>
            </a:r>
            <a:endParaRPr sz="10001" b="1" dirty="0">
              <a:solidFill>
                <a:srgbClr val="000000"/>
              </a:solidFill>
              <a:latin typeface="Arial Rounded"/>
              <a:ea typeface="Arial Rounded"/>
              <a:cs typeface="Arial Rounded"/>
              <a:sym typeface="Arial Rounded"/>
            </a:endParaRPr>
          </a:p>
        </p:txBody>
      </p:sp>
      <p:grpSp>
        <p:nvGrpSpPr>
          <p:cNvPr id="2" name="Group 7">
            <a:extLst>
              <a:ext uri="{FF2B5EF4-FFF2-40B4-BE49-F238E27FC236}">
                <a16:creationId xmlns:a16="http://schemas.microsoft.com/office/drawing/2014/main" id="{6F5B1E43-083C-B7A2-4942-C916573EB1FE}"/>
              </a:ext>
            </a:extLst>
          </p:cNvPr>
          <p:cNvGrpSpPr/>
          <p:nvPr/>
        </p:nvGrpSpPr>
        <p:grpSpPr>
          <a:xfrm>
            <a:off x="4898375" y="-107400"/>
            <a:ext cx="12679139" cy="1967612"/>
            <a:chOff x="0" y="-241101"/>
            <a:chExt cx="10436695" cy="1597260"/>
          </a:xfrm>
        </p:grpSpPr>
        <p:sp>
          <p:nvSpPr>
            <p:cNvPr id="7" name="TextBox 10">
              <a:extLst>
                <a:ext uri="{FF2B5EF4-FFF2-40B4-BE49-F238E27FC236}">
                  <a16:creationId xmlns:a16="http://schemas.microsoft.com/office/drawing/2014/main" id="{D44A96F1-E9C3-7BD9-1370-2C8141C67FF5}"/>
                </a:ext>
              </a:extLst>
            </p:cNvPr>
            <p:cNvSpPr txBox="1"/>
            <p:nvPr/>
          </p:nvSpPr>
          <p:spPr>
            <a:xfrm>
              <a:off x="0" y="-241101"/>
              <a:ext cx="5692791" cy="1420947"/>
            </a:xfrm>
            <a:prstGeom prst="rect">
              <a:avLst/>
            </a:prstGeom>
          </p:spPr>
          <p:txBody>
            <a:bodyPr lIns="101600" tIns="101600" rIns="101600" bIns="101600" rtlCol="0" anchor="ctr"/>
            <a:lstStyle/>
            <a:p>
              <a:pPr algn="ctr">
                <a:lnSpc>
                  <a:spcPts val="6024"/>
                </a:lnSpc>
              </a:pPr>
              <a:endParaRPr sz="3600"/>
            </a:p>
          </p:txBody>
        </p:sp>
        <p:sp>
          <p:nvSpPr>
            <p:cNvPr id="4" name="Freeform 11">
              <a:extLst>
                <a:ext uri="{FF2B5EF4-FFF2-40B4-BE49-F238E27FC236}">
                  <a16:creationId xmlns:a16="http://schemas.microsoft.com/office/drawing/2014/main" id="{CBF709B7-098D-1606-C3B8-A24FD065FB89}"/>
                </a:ext>
              </a:extLst>
            </p:cNvPr>
            <p:cNvSpPr/>
            <p:nvPr/>
          </p:nvSpPr>
          <p:spPr>
            <a:xfrm>
              <a:off x="9052189" y="-64787"/>
              <a:ext cx="1384506" cy="1420946"/>
            </a:xfrm>
            <a:custGeom>
              <a:avLst/>
              <a:gdLst/>
              <a:ahLst/>
              <a:cxnLst/>
              <a:rect l="l" t="t" r="r" b="b"/>
              <a:pathLst>
                <a:path w="1229665" h="1139908">
                  <a:moveTo>
                    <a:pt x="0" y="0"/>
                  </a:moveTo>
                  <a:lnTo>
                    <a:pt x="1229665" y="0"/>
                  </a:lnTo>
                  <a:lnTo>
                    <a:pt x="1229665" y="1139908"/>
                  </a:lnTo>
                  <a:lnTo>
                    <a:pt x="0" y="1139908"/>
                  </a:lnTo>
                  <a:lnTo>
                    <a:pt x="0" y="0"/>
                  </a:lnTo>
                  <a:close/>
                </a:path>
              </a:pathLst>
            </a:custGeom>
            <a:blipFill>
              <a:blip r:embed="rId5"/>
              <a:stretch>
                <a:fillRect/>
              </a:stretch>
            </a:blipFill>
          </p:spPr>
          <p:txBody>
            <a:bodyPr/>
            <a:lstStyle/>
            <a:p>
              <a:endParaRPr lang="en-US" sz="3600"/>
            </a:p>
          </p:txBody>
        </p:sp>
      </p:grpSp>
      <p:pic>
        <p:nvPicPr>
          <p:cNvPr id="9" name="lagu daerah gundul gundul pacul versi karaoke  lagu daerah jawa tengah.mp3">
            <a:hlinkClick r:id="" action="ppaction://media"/>
            <a:extLst>
              <a:ext uri="{FF2B5EF4-FFF2-40B4-BE49-F238E27FC236}">
                <a16:creationId xmlns:a16="http://schemas.microsoft.com/office/drawing/2014/main" id="{79208AE4-FF69-0DF5-EABA-0C490E11C3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06191" y="7999641"/>
            <a:ext cx="1219200"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0C79A-0037-E2E2-5F47-10482A5D6A3A}"/>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0463AB4A-F2BC-F096-91F7-E6287D0DBAE5}"/>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9966BFE5-E646-9227-39F0-4F66C1DA7D65}"/>
                </a:ext>
              </a:extLst>
            </p:cNvPr>
            <p:cNvPicPr/>
            <p:nvPr/>
          </p:nvPicPr>
          <p:blipFill>
            <a:blip r:embed="rId2" cstate="print"/>
            <a:stretch>
              <a:fillRect/>
            </a:stretch>
          </p:blipFill>
          <p:spPr>
            <a:xfrm>
              <a:off x="0" y="0"/>
              <a:ext cx="13230224" cy="10286998"/>
            </a:xfrm>
            <a:prstGeom prst="rect">
              <a:avLst/>
            </a:prstGeom>
          </p:spPr>
        </p:pic>
        <p:sp>
          <p:nvSpPr>
            <p:cNvPr id="4" name="object 4">
              <a:extLst>
                <a:ext uri="{FF2B5EF4-FFF2-40B4-BE49-F238E27FC236}">
                  <a16:creationId xmlns:a16="http://schemas.microsoft.com/office/drawing/2014/main" id="{60AFD5DD-B253-E45F-3647-3CD865C636FD}"/>
                </a:ext>
              </a:extLst>
            </p:cNvPr>
            <p:cNvSpPr/>
            <p:nvPr/>
          </p:nvSpPr>
          <p:spPr>
            <a:xfrm>
              <a:off x="8040224" y="0"/>
              <a:ext cx="10248265" cy="10287000"/>
            </a:xfrm>
            <a:custGeom>
              <a:avLst/>
              <a:gdLst/>
              <a:ahLst/>
              <a:cxnLst/>
              <a:rect l="l" t="t" r="r" b="b"/>
              <a:pathLst>
                <a:path w="10248265" h="10287000">
                  <a:moveTo>
                    <a:pt x="10247775" y="0"/>
                  </a:moveTo>
                  <a:lnTo>
                    <a:pt x="4565928" y="0"/>
                  </a:lnTo>
                  <a:lnTo>
                    <a:pt x="0" y="10287000"/>
                  </a:lnTo>
                  <a:lnTo>
                    <a:pt x="10247775" y="10287000"/>
                  </a:lnTo>
                  <a:lnTo>
                    <a:pt x="10247775" y="0"/>
                  </a:lnTo>
                  <a:close/>
                </a:path>
              </a:pathLst>
            </a:custGeom>
            <a:solidFill>
              <a:srgbClr val="FDFDFD"/>
            </a:solidFill>
          </p:spPr>
          <p:txBody>
            <a:bodyPr wrap="square" lIns="0" tIns="0" rIns="0" bIns="0" rtlCol="0"/>
            <a:lstStyle/>
            <a:p>
              <a:endParaRPr/>
            </a:p>
          </p:txBody>
        </p:sp>
        <p:pic>
          <p:nvPicPr>
            <p:cNvPr id="5" name="object 5">
              <a:extLst>
                <a:ext uri="{FF2B5EF4-FFF2-40B4-BE49-F238E27FC236}">
                  <a16:creationId xmlns:a16="http://schemas.microsoft.com/office/drawing/2014/main" id="{76483616-CBD8-15BA-7C31-AC585866DFCC}"/>
                </a:ext>
              </a:extLst>
            </p:cNvPr>
            <p:cNvPicPr/>
            <p:nvPr/>
          </p:nvPicPr>
          <p:blipFill>
            <a:blip r:embed="rId3" cstate="print"/>
            <a:stretch>
              <a:fillRect/>
            </a:stretch>
          </p:blipFill>
          <p:spPr>
            <a:xfrm>
              <a:off x="9756765" y="0"/>
              <a:ext cx="8531233" cy="10287000"/>
            </a:xfrm>
            <a:prstGeom prst="rect">
              <a:avLst/>
            </a:prstGeom>
          </p:spPr>
        </p:pic>
        <p:pic>
          <p:nvPicPr>
            <p:cNvPr id="6" name="object 6">
              <a:extLst>
                <a:ext uri="{FF2B5EF4-FFF2-40B4-BE49-F238E27FC236}">
                  <a16:creationId xmlns:a16="http://schemas.microsoft.com/office/drawing/2014/main" id="{A5646B01-A80A-B887-B925-6FB49F4DD384}"/>
                </a:ext>
              </a:extLst>
            </p:cNvPr>
            <p:cNvPicPr/>
            <p:nvPr/>
          </p:nvPicPr>
          <p:blipFill>
            <a:blip r:embed="rId4" cstate="print"/>
            <a:stretch>
              <a:fillRect/>
            </a:stretch>
          </p:blipFill>
          <p:spPr>
            <a:xfrm>
              <a:off x="1876425" y="9515475"/>
              <a:ext cx="14530451" cy="766762"/>
            </a:xfrm>
            <a:prstGeom prst="rect">
              <a:avLst/>
            </a:prstGeom>
          </p:spPr>
        </p:pic>
        <p:sp>
          <p:nvSpPr>
            <p:cNvPr id="7" name="object 7">
              <a:extLst>
                <a:ext uri="{FF2B5EF4-FFF2-40B4-BE49-F238E27FC236}">
                  <a16:creationId xmlns:a16="http://schemas.microsoft.com/office/drawing/2014/main" id="{708033C5-8259-9E93-1C31-006380C1517D}"/>
                </a:ext>
              </a:extLst>
            </p:cNvPr>
            <p:cNvSpPr/>
            <p:nvPr/>
          </p:nvSpPr>
          <p:spPr>
            <a:xfrm>
              <a:off x="1885950" y="809625"/>
              <a:ext cx="14516100" cy="8667750"/>
            </a:xfrm>
            <a:custGeom>
              <a:avLst/>
              <a:gdLst/>
              <a:ahLst/>
              <a:cxnLst/>
              <a:rect l="l" t="t" r="r" b="b"/>
              <a:pathLst>
                <a:path w="14516100" h="8667750">
                  <a:moveTo>
                    <a:pt x="14461236" y="0"/>
                  </a:moveTo>
                  <a:lnTo>
                    <a:pt x="54863" y="0"/>
                  </a:lnTo>
                  <a:lnTo>
                    <a:pt x="33486" y="4304"/>
                  </a:lnTo>
                  <a:lnTo>
                    <a:pt x="16049" y="16049"/>
                  </a:lnTo>
                  <a:lnTo>
                    <a:pt x="4304" y="33486"/>
                  </a:lnTo>
                  <a:lnTo>
                    <a:pt x="0" y="54864"/>
                  </a:lnTo>
                  <a:lnTo>
                    <a:pt x="0" y="8612873"/>
                  </a:lnTo>
                  <a:lnTo>
                    <a:pt x="4304" y="8634231"/>
                  </a:lnTo>
                  <a:lnTo>
                    <a:pt x="16049" y="8651674"/>
                  </a:lnTo>
                  <a:lnTo>
                    <a:pt x="33486" y="8663436"/>
                  </a:lnTo>
                  <a:lnTo>
                    <a:pt x="54863" y="8667750"/>
                  </a:lnTo>
                  <a:lnTo>
                    <a:pt x="14461236" y="8667750"/>
                  </a:lnTo>
                  <a:lnTo>
                    <a:pt x="14499971" y="8651671"/>
                  </a:lnTo>
                  <a:lnTo>
                    <a:pt x="14516100" y="8612873"/>
                  </a:lnTo>
                  <a:lnTo>
                    <a:pt x="14516100" y="54864"/>
                  </a:lnTo>
                  <a:lnTo>
                    <a:pt x="14511795" y="33486"/>
                  </a:lnTo>
                  <a:lnTo>
                    <a:pt x="14500050" y="16049"/>
                  </a:lnTo>
                  <a:lnTo>
                    <a:pt x="14482613" y="4304"/>
                  </a:lnTo>
                  <a:lnTo>
                    <a:pt x="14461236" y="0"/>
                  </a:lnTo>
                  <a:close/>
                </a:path>
              </a:pathLst>
            </a:custGeom>
            <a:solidFill>
              <a:srgbClr val="FFFFFF">
                <a:alpha val="86274"/>
              </a:srgbClr>
            </a:solidFill>
          </p:spPr>
          <p:txBody>
            <a:bodyPr wrap="square" lIns="0" tIns="0" rIns="0" bIns="0" rtlCol="0"/>
            <a:lstStyle/>
            <a:p>
              <a:endParaRPr/>
            </a:p>
          </p:txBody>
        </p:sp>
        <p:pic>
          <p:nvPicPr>
            <p:cNvPr id="8" name="object 8">
              <a:extLst>
                <a:ext uri="{FF2B5EF4-FFF2-40B4-BE49-F238E27FC236}">
                  <a16:creationId xmlns:a16="http://schemas.microsoft.com/office/drawing/2014/main" id="{39496F82-2C03-2F93-9F6E-14198E5B3C2E}"/>
                </a:ext>
              </a:extLst>
            </p:cNvPr>
            <p:cNvPicPr/>
            <p:nvPr/>
          </p:nvPicPr>
          <p:blipFill>
            <a:blip r:embed="rId5" cstate="print"/>
            <a:stretch>
              <a:fillRect/>
            </a:stretch>
          </p:blipFill>
          <p:spPr>
            <a:xfrm>
              <a:off x="2105025" y="1028700"/>
              <a:ext cx="2038350" cy="1981200"/>
            </a:xfrm>
            <a:prstGeom prst="rect">
              <a:avLst/>
            </a:prstGeom>
          </p:spPr>
        </p:pic>
      </p:grpSp>
      <p:sp>
        <p:nvSpPr>
          <p:cNvPr id="9" name="object 9">
            <a:extLst>
              <a:ext uri="{FF2B5EF4-FFF2-40B4-BE49-F238E27FC236}">
                <a16:creationId xmlns:a16="http://schemas.microsoft.com/office/drawing/2014/main" id="{3EF34005-A1D3-C849-9FDE-ACB707FD5877}"/>
              </a:ext>
            </a:extLst>
          </p:cNvPr>
          <p:cNvSpPr txBox="1"/>
          <p:nvPr/>
        </p:nvSpPr>
        <p:spPr>
          <a:xfrm>
            <a:off x="1958975" y="9158922"/>
            <a:ext cx="1481455" cy="322580"/>
          </a:xfrm>
          <a:prstGeom prst="rect">
            <a:avLst/>
          </a:prstGeom>
        </p:spPr>
        <p:txBody>
          <a:bodyPr vert="horz" wrap="square" lIns="0" tIns="12700" rIns="0" bIns="0" rtlCol="0">
            <a:spAutoFit/>
          </a:bodyPr>
          <a:lstStyle/>
          <a:p>
            <a:pPr marL="12700">
              <a:lnSpc>
                <a:spcPct val="100000"/>
              </a:lnSpc>
              <a:spcBef>
                <a:spcPts val="100"/>
              </a:spcBef>
            </a:pPr>
            <a:r>
              <a:rPr sz="1950" dirty="0">
                <a:latin typeface="Arial MT"/>
                <a:cs typeface="Arial MT"/>
              </a:rPr>
              <a:t>Presented</a:t>
            </a:r>
            <a:r>
              <a:rPr sz="1950" spc="-100" dirty="0">
                <a:latin typeface="Arial MT"/>
                <a:cs typeface="Arial MT"/>
              </a:rPr>
              <a:t> </a:t>
            </a:r>
            <a:r>
              <a:rPr sz="1950" spc="-25" dirty="0">
                <a:latin typeface="Arial MT"/>
                <a:cs typeface="Arial MT"/>
              </a:rPr>
              <a:t>by</a:t>
            </a:r>
            <a:endParaRPr sz="1950" dirty="0">
              <a:latin typeface="Arial MT"/>
              <a:cs typeface="Arial MT"/>
            </a:endParaRPr>
          </a:p>
        </p:txBody>
      </p:sp>
      <p:grpSp>
        <p:nvGrpSpPr>
          <p:cNvPr id="10" name="object 10">
            <a:extLst>
              <a:ext uri="{FF2B5EF4-FFF2-40B4-BE49-F238E27FC236}">
                <a16:creationId xmlns:a16="http://schemas.microsoft.com/office/drawing/2014/main" id="{B2323CBA-20CA-0241-454E-249F8A9EBC09}"/>
              </a:ext>
            </a:extLst>
          </p:cNvPr>
          <p:cNvGrpSpPr/>
          <p:nvPr/>
        </p:nvGrpSpPr>
        <p:grpSpPr>
          <a:xfrm>
            <a:off x="0" y="9163050"/>
            <a:ext cx="18288000" cy="1033780"/>
            <a:chOff x="0" y="9163050"/>
            <a:chExt cx="18288000" cy="1033780"/>
          </a:xfrm>
        </p:grpSpPr>
        <p:pic>
          <p:nvPicPr>
            <p:cNvPr id="11" name="object 11">
              <a:extLst>
                <a:ext uri="{FF2B5EF4-FFF2-40B4-BE49-F238E27FC236}">
                  <a16:creationId xmlns:a16="http://schemas.microsoft.com/office/drawing/2014/main" id="{48F815D9-8B19-FAD4-1041-B824689515D4}"/>
                </a:ext>
              </a:extLst>
            </p:cNvPr>
            <p:cNvPicPr/>
            <p:nvPr/>
          </p:nvPicPr>
          <p:blipFill>
            <a:blip r:embed="rId6" cstate="print"/>
            <a:stretch>
              <a:fillRect/>
            </a:stretch>
          </p:blipFill>
          <p:spPr>
            <a:xfrm>
              <a:off x="3733799" y="9163050"/>
              <a:ext cx="209550" cy="219075"/>
            </a:xfrm>
            <a:prstGeom prst="rect">
              <a:avLst/>
            </a:prstGeom>
          </p:spPr>
        </p:pic>
        <p:pic>
          <p:nvPicPr>
            <p:cNvPr id="12" name="object 12">
              <a:extLst>
                <a:ext uri="{FF2B5EF4-FFF2-40B4-BE49-F238E27FC236}">
                  <a16:creationId xmlns:a16="http://schemas.microsoft.com/office/drawing/2014/main" id="{4BC24E90-E84E-09A8-7F5C-585835F205AF}"/>
                </a:ext>
              </a:extLst>
            </p:cNvPr>
            <p:cNvPicPr/>
            <p:nvPr/>
          </p:nvPicPr>
          <p:blipFill>
            <a:blip r:embed="rId7" cstate="print"/>
            <a:stretch>
              <a:fillRect/>
            </a:stretch>
          </p:blipFill>
          <p:spPr>
            <a:xfrm>
              <a:off x="0" y="9791700"/>
              <a:ext cx="18287999" cy="404812"/>
            </a:xfrm>
            <a:prstGeom prst="rect">
              <a:avLst/>
            </a:prstGeom>
          </p:spPr>
        </p:pic>
      </p:grpSp>
      <p:sp>
        <p:nvSpPr>
          <p:cNvPr id="13" name="object 13">
            <a:extLst>
              <a:ext uri="{FF2B5EF4-FFF2-40B4-BE49-F238E27FC236}">
                <a16:creationId xmlns:a16="http://schemas.microsoft.com/office/drawing/2014/main" id="{AE8358D1-F320-4AB1-1093-929B89CBF44E}"/>
              </a:ext>
            </a:extLst>
          </p:cNvPr>
          <p:cNvSpPr txBox="1"/>
          <p:nvPr/>
        </p:nvSpPr>
        <p:spPr>
          <a:xfrm>
            <a:off x="4029328" y="9160192"/>
            <a:ext cx="1635760" cy="323215"/>
          </a:xfrm>
          <a:prstGeom prst="rect">
            <a:avLst/>
          </a:prstGeom>
        </p:spPr>
        <p:txBody>
          <a:bodyPr vert="horz" wrap="square" lIns="0" tIns="12700" rIns="0" bIns="0" rtlCol="0">
            <a:spAutoFit/>
          </a:bodyPr>
          <a:lstStyle/>
          <a:p>
            <a:pPr marL="12700">
              <a:lnSpc>
                <a:spcPct val="100000"/>
              </a:lnSpc>
              <a:spcBef>
                <a:spcPts val="100"/>
              </a:spcBef>
            </a:pPr>
            <a:r>
              <a:rPr sz="1950" b="1" dirty="0">
                <a:latin typeface="Calibri"/>
                <a:cs typeface="Calibri"/>
              </a:rPr>
              <a:t>JSIT</a:t>
            </a:r>
            <a:r>
              <a:rPr sz="1950" b="1" spc="-10" dirty="0">
                <a:latin typeface="Calibri"/>
                <a:cs typeface="Calibri"/>
              </a:rPr>
              <a:t> INDONESIA</a:t>
            </a:r>
            <a:endParaRPr sz="1950">
              <a:latin typeface="Calibri"/>
              <a:cs typeface="Calibri"/>
            </a:endParaRPr>
          </a:p>
        </p:txBody>
      </p:sp>
      <p:sp>
        <p:nvSpPr>
          <p:cNvPr id="16" name="Judul 15">
            <a:extLst>
              <a:ext uri="{FF2B5EF4-FFF2-40B4-BE49-F238E27FC236}">
                <a16:creationId xmlns:a16="http://schemas.microsoft.com/office/drawing/2014/main" id="{933AB2EC-5385-6300-F230-CA29DAC69CBB}"/>
              </a:ext>
            </a:extLst>
          </p:cNvPr>
          <p:cNvSpPr>
            <a:spLocks noGrp="1"/>
          </p:cNvSpPr>
          <p:nvPr>
            <p:ph type="title"/>
          </p:nvPr>
        </p:nvSpPr>
        <p:spPr>
          <a:xfrm>
            <a:off x="1828800" y="4396979"/>
            <a:ext cx="14516100" cy="923330"/>
          </a:xfrm>
        </p:spPr>
        <p:txBody>
          <a:bodyPr/>
          <a:lstStyle/>
          <a:p>
            <a:pPr algn="ctr"/>
            <a:r>
              <a:rPr lang="en-US" sz="6000" spc="-10" dirty="0" err="1">
                <a:solidFill>
                  <a:schemeClr val="tx1"/>
                </a:solidFill>
                <a:latin typeface="Arial MT"/>
                <a:cs typeface="Arial MT"/>
              </a:rPr>
              <a:t>Merancang</a:t>
            </a:r>
            <a:r>
              <a:rPr lang="en-US" sz="6000" spc="-10" dirty="0">
                <a:solidFill>
                  <a:schemeClr val="tx1"/>
                </a:solidFill>
                <a:latin typeface="Arial MT"/>
                <a:cs typeface="Arial MT"/>
              </a:rPr>
              <a:t> RPP/MA PBL </a:t>
            </a:r>
            <a:r>
              <a:rPr lang="en-US" sz="6000" spc="-10" dirty="0" err="1">
                <a:solidFill>
                  <a:schemeClr val="tx1"/>
                </a:solidFill>
                <a:latin typeface="Arial MT"/>
                <a:cs typeface="Arial MT"/>
              </a:rPr>
              <a:t>Kekhasan</a:t>
            </a:r>
            <a:r>
              <a:rPr lang="en-US" sz="6000" spc="-10" dirty="0">
                <a:solidFill>
                  <a:schemeClr val="tx1"/>
                </a:solidFill>
                <a:latin typeface="Arial MT"/>
                <a:cs typeface="Arial MT"/>
              </a:rPr>
              <a:t> SIT</a:t>
            </a:r>
            <a:endParaRPr lang="id-ID" sz="6000" dirty="0">
              <a:solidFill>
                <a:schemeClr val="tx1"/>
              </a:solidFill>
            </a:endParaRPr>
          </a:p>
        </p:txBody>
      </p:sp>
    </p:spTree>
    <p:extLst>
      <p:ext uri="{BB962C8B-B14F-4D97-AF65-F5344CB8AC3E}">
        <p14:creationId xmlns:p14="http://schemas.microsoft.com/office/powerpoint/2010/main" val="104275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303FF-AC17-B8F9-5D35-1B71BF0C48F8}"/>
            </a:ext>
          </a:extLst>
        </p:cNvPr>
        <p:cNvGrpSpPr/>
        <p:nvPr/>
      </p:nvGrpSpPr>
      <p:grpSpPr>
        <a:xfrm>
          <a:off x="0" y="0"/>
          <a:ext cx="0" cy="0"/>
          <a:chOff x="0" y="0"/>
          <a:chExt cx="0" cy="0"/>
        </a:xfrm>
      </p:grpSpPr>
      <p:sp>
        <p:nvSpPr>
          <p:cNvPr id="2" name="Judul 1">
            <a:extLst>
              <a:ext uri="{FF2B5EF4-FFF2-40B4-BE49-F238E27FC236}">
                <a16:creationId xmlns:a16="http://schemas.microsoft.com/office/drawing/2014/main" id="{5587CD7A-1A81-5D85-07C9-E14BCE423AC2}"/>
              </a:ext>
            </a:extLst>
          </p:cNvPr>
          <p:cNvSpPr>
            <a:spLocks noGrp="1"/>
          </p:cNvSpPr>
          <p:nvPr>
            <p:ph type="ctrTitle"/>
          </p:nvPr>
        </p:nvSpPr>
        <p:spPr>
          <a:xfrm>
            <a:off x="1265129" y="4074682"/>
            <a:ext cx="15757743" cy="3062615"/>
          </a:xfrm>
        </p:spPr>
        <p:txBody>
          <a:bodyPr>
            <a:noAutofit/>
          </a:bodyPr>
          <a:lstStyle/>
          <a:p>
            <a:pPr algn="l"/>
            <a:br>
              <a:rPr lang="id-ID" sz="9900" dirty="0"/>
            </a:br>
            <a:r>
              <a:rPr lang="id-ID" sz="9900" dirty="0"/>
              <a:t>Poster </a:t>
            </a:r>
            <a:br>
              <a:rPr lang="id-ID" sz="9900" dirty="0"/>
            </a:br>
            <a:r>
              <a:rPr lang="id-ID" sz="9900" dirty="0"/>
              <a:t>Profil </a:t>
            </a:r>
            <a:br>
              <a:rPr lang="id-ID" sz="9900" dirty="0"/>
            </a:br>
            <a:r>
              <a:rPr lang="id-ID" sz="9900" dirty="0"/>
              <a:t>Lulusan</a:t>
            </a:r>
          </a:p>
        </p:txBody>
      </p:sp>
      <p:sp>
        <p:nvSpPr>
          <p:cNvPr id="3" name="Subjudul 2">
            <a:extLst>
              <a:ext uri="{FF2B5EF4-FFF2-40B4-BE49-F238E27FC236}">
                <a16:creationId xmlns:a16="http://schemas.microsoft.com/office/drawing/2014/main" id="{01B74293-60AF-0DE8-F141-3EC86C0D49BC}"/>
              </a:ext>
            </a:extLst>
          </p:cNvPr>
          <p:cNvSpPr>
            <a:spLocks noGrp="1"/>
          </p:cNvSpPr>
          <p:nvPr>
            <p:ph type="subTitle" idx="1"/>
          </p:nvPr>
        </p:nvSpPr>
        <p:spPr>
          <a:xfrm>
            <a:off x="1524000" y="3957757"/>
            <a:ext cx="16383000" cy="2270407"/>
          </a:xfrm>
          <a:ln>
            <a:solidFill>
              <a:schemeClr val="accent2">
                <a:lumMod val="60000"/>
                <a:lumOff val="40000"/>
              </a:schemeClr>
            </a:solidFill>
          </a:ln>
        </p:spPr>
        <p:txBody>
          <a:bodyPr>
            <a:noAutofit/>
          </a:bodyPr>
          <a:lstStyle/>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Format RPP/MA diserahkan pada regulasi sekolah.</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TP untuk mengakomodasi 3 pengalaman belajar</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Alur TERPADU.</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Menamai penerapan </a:t>
            </a:r>
            <a:r>
              <a:rPr lang="id-ID" sz="2700" dirty="0" err="1">
                <a:latin typeface="Arial" panose="020B0604020202020204" pitchFamily="34" charset="0"/>
                <a:cs typeface="Arial" panose="020B0604020202020204" pitchFamily="34" charset="0"/>
              </a:rPr>
              <a:t>introflex</a:t>
            </a:r>
            <a:endParaRPr lang="id-ID" sz="2700" dirty="0">
              <a:latin typeface="Arial" panose="020B0604020202020204" pitchFamily="34" charset="0"/>
              <a:cs typeface="Arial" panose="020B0604020202020204" pitchFamily="34" charset="0"/>
            </a:endParaRP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Menamai 3 prinsip pembelajaran </a:t>
            </a:r>
          </a:p>
        </p:txBody>
      </p:sp>
      <p:sp>
        <p:nvSpPr>
          <p:cNvPr id="4" name="Freeform 9">
            <a:extLst>
              <a:ext uri="{FF2B5EF4-FFF2-40B4-BE49-F238E27FC236}">
                <a16:creationId xmlns:a16="http://schemas.microsoft.com/office/drawing/2014/main" id="{51882494-2AFA-117A-EA94-BD3679571CA3}"/>
              </a:ext>
            </a:extLst>
          </p:cNvPr>
          <p:cNvSpPr/>
          <p:nvPr/>
        </p:nvSpPr>
        <p:spPr>
          <a:xfrm>
            <a:off x="0" y="6812522"/>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pic>
        <p:nvPicPr>
          <p:cNvPr id="5" name="Gambar 4" descr="Sebuah gambar berisi pena, alat tulis, deasin&#10;&#10;Konten yang dihasilkan AI mungkin salah.">
            <a:extLst>
              <a:ext uri="{FF2B5EF4-FFF2-40B4-BE49-F238E27FC236}">
                <a16:creationId xmlns:a16="http://schemas.microsoft.com/office/drawing/2014/main" id="{3ED8072E-92E4-15D5-A48B-CC716E4B9CA0}"/>
              </a:ext>
            </a:extLst>
          </p:cNvPr>
          <p:cNvPicPr>
            <a:picLocks noChangeAspect="1"/>
          </p:cNvPicPr>
          <p:nvPr/>
        </p:nvPicPr>
        <p:blipFill>
          <a:blip r:embed="rId4"/>
          <a:stretch>
            <a:fillRect/>
          </a:stretch>
        </p:blipFill>
        <p:spPr>
          <a:xfrm>
            <a:off x="1225235" y="645629"/>
            <a:ext cx="1853714" cy="1717272"/>
          </a:xfrm>
          <a:prstGeom prst="rect">
            <a:avLst/>
          </a:prstGeom>
        </p:spPr>
      </p:pic>
      <p:sp>
        <p:nvSpPr>
          <p:cNvPr id="6" name="Freeform 9">
            <a:extLst>
              <a:ext uri="{FF2B5EF4-FFF2-40B4-BE49-F238E27FC236}">
                <a16:creationId xmlns:a16="http://schemas.microsoft.com/office/drawing/2014/main" id="{120B3125-08FB-B17F-B173-EAF6CFE87431}"/>
              </a:ext>
            </a:extLst>
          </p:cNvPr>
          <p:cNvSpPr/>
          <p:nvPr/>
        </p:nvSpPr>
        <p:spPr>
          <a:xfrm rot="10800000">
            <a:off x="14386353" y="-93300"/>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sp>
        <p:nvSpPr>
          <p:cNvPr id="7" name="Google Shape;332;p7">
            <a:extLst>
              <a:ext uri="{FF2B5EF4-FFF2-40B4-BE49-F238E27FC236}">
                <a16:creationId xmlns:a16="http://schemas.microsoft.com/office/drawing/2014/main" id="{E1B7CDCF-9D82-C71D-40F7-7C83151B5F62}"/>
              </a:ext>
            </a:extLst>
          </p:cNvPr>
          <p:cNvSpPr/>
          <p:nvPr/>
        </p:nvSpPr>
        <p:spPr>
          <a:xfrm>
            <a:off x="15065958" y="1093594"/>
            <a:ext cx="2207436" cy="2008406"/>
          </a:xfrm>
          <a:custGeom>
            <a:avLst/>
            <a:gdLst/>
            <a:ahLst/>
            <a:cxnLst/>
            <a:rect l="l" t="t" r="r" b="b"/>
            <a:pathLst>
              <a:path w="5589894" h="5613121" extrusionOk="0">
                <a:moveTo>
                  <a:pt x="0" y="0"/>
                </a:moveTo>
                <a:lnTo>
                  <a:pt x="5589895" y="0"/>
                </a:lnTo>
                <a:lnTo>
                  <a:pt x="5589895" y="5613121"/>
                </a:lnTo>
                <a:lnTo>
                  <a:pt x="0" y="5613121"/>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pPr algn="l" rtl="0"/>
            <a:endParaRPr sz="270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7B38C329-21FB-4496-D1ED-7D46CE67880E}"/>
              </a:ext>
            </a:extLst>
          </p:cNvPr>
          <p:cNvSpPr txBox="1"/>
          <p:nvPr/>
        </p:nvSpPr>
        <p:spPr>
          <a:xfrm>
            <a:off x="3901647" y="1441360"/>
            <a:ext cx="13451408" cy="1102289"/>
          </a:xfrm>
          <a:prstGeom prst="rect">
            <a:avLst/>
          </a:prstGeom>
        </p:spPr>
        <p:txBody>
          <a:bodyPr lIns="0" tIns="0" rIns="0" bIns="0" rtlCol="0" anchor="t">
            <a:spAutoFit/>
          </a:bodyPr>
          <a:lstStyle/>
          <a:p>
            <a:pPr>
              <a:lnSpc>
                <a:spcPts val="7800"/>
              </a:lnSpc>
            </a:pPr>
            <a:r>
              <a:rPr lang="en-US" sz="10401" b="1" spc="-53" dirty="0" err="1">
                <a:solidFill>
                  <a:srgbClr val="1C6D2B"/>
                </a:solidFill>
                <a:latin typeface="Monkey"/>
                <a:ea typeface="Monkey"/>
                <a:cs typeface="Monkey"/>
                <a:sym typeface="Monkey"/>
              </a:rPr>
              <a:t>Diskusikan</a:t>
            </a:r>
            <a:r>
              <a:rPr lang="en-US" sz="10401" b="1" spc="-53" dirty="0">
                <a:solidFill>
                  <a:srgbClr val="1C6D2B"/>
                </a:solidFill>
                <a:latin typeface="Monkey"/>
                <a:ea typeface="Monkey"/>
                <a:cs typeface="Monkey"/>
                <a:sym typeface="Monkey"/>
              </a:rPr>
              <a:t> </a:t>
            </a:r>
            <a:r>
              <a:rPr lang="en-US" sz="10401" b="1" spc="-53" dirty="0" err="1">
                <a:solidFill>
                  <a:srgbClr val="1C6D2B"/>
                </a:solidFill>
                <a:latin typeface="Monkey"/>
                <a:ea typeface="Monkey"/>
                <a:cs typeface="Monkey"/>
                <a:sym typeface="Monkey"/>
              </a:rPr>
              <a:t>Contoh</a:t>
            </a:r>
            <a:r>
              <a:rPr lang="en-US" sz="10401" b="1" spc="-53" dirty="0">
                <a:solidFill>
                  <a:srgbClr val="1C6D2B"/>
                </a:solidFill>
                <a:latin typeface="Monkey"/>
                <a:ea typeface="Monkey"/>
                <a:cs typeface="Monkey"/>
                <a:sym typeface="Monkey"/>
              </a:rPr>
              <a:t> </a:t>
            </a:r>
          </a:p>
        </p:txBody>
      </p:sp>
    </p:spTree>
    <p:extLst>
      <p:ext uri="{BB962C8B-B14F-4D97-AF65-F5344CB8AC3E}">
        <p14:creationId xmlns:p14="http://schemas.microsoft.com/office/powerpoint/2010/main" val="3659016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2A4F1-0C92-6D4C-AB6A-65B2A27452F7}"/>
            </a:ext>
          </a:extLst>
        </p:cNvPr>
        <p:cNvGrpSpPr/>
        <p:nvPr/>
      </p:nvGrpSpPr>
      <p:grpSpPr>
        <a:xfrm>
          <a:off x="0" y="0"/>
          <a:ext cx="0" cy="0"/>
          <a:chOff x="0" y="0"/>
          <a:chExt cx="0" cy="0"/>
        </a:xfrm>
      </p:grpSpPr>
      <p:sp>
        <p:nvSpPr>
          <p:cNvPr id="2" name="Judul 1">
            <a:extLst>
              <a:ext uri="{FF2B5EF4-FFF2-40B4-BE49-F238E27FC236}">
                <a16:creationId xmlns:a16="http://schemas.microsoft.com/office/drawing/2014/main" id="{1EAC7635-B59F-2E5A-1895-55100D92C315}"/>
              </a:ext>
            </a:extLst>
          </p:cNvPr>
          <p:cNvSpPr>
            <a:spLocks noGrp="1"/>
          </p:cNvSpPr>
          <p:nvPr>
            <p:ph type="ctrTitle"/>
          </p:nvPr>
        </p:nvSpPr>
        <p:spPr>
          <a:xfrm>
            <a:off x="1265129" y="4074682"/>
            <a:ext cx="15757743" cy="3062615"/>
          </a:xfrm>
        </p:spPr>
        <p:txBody>
          <a:bodyPr>
            <a:noAutofit/>
          </a:bodyPr>
          <a:lstStyle/>
          <a:p>
            <a:pPr algn="l"/>
            <a:br>
              <a:rPr lang="id-ID" sz="9900" dirty="0"/>
            </a:br>
            <a:r>
              <a:rPr lang="id-ID" sz="9900" dirty="0"/>
              <a:t>Poster </a:t>
            </a:r>
            <a:br>
              <a:rPr lang="id-ID" sz="9900" dirty="0"/>
            </a:br>
            <a:r>
              <a:rPr lang="id-ID" sz="9900" dirty="0"/>
              <a:t>Profil </a:t>
            </a:r>
            <a:br>
              <a:rPr lang="id-ID" sz="9900" dirty="0"/>
            </a:br>
            <a:r>
              <a:rPr lang="id-ID" sz="9900" dirty="0"/>
              <a:t>Lulusan</a:t>
            </a:r>
          </a:p>
        </p:txBody>
      </p:sp>
      <p:sp>
        <p:nvSpPr>
          <p:cNvPr id="3" name="Subjudul 2">
            <a:extLst>
              <a:ext uri="{FF2B5EF4-FFF2-40B4-BE49-F238E27FC236}">
                <a16:creationId xmlns:a16="http://schemas.microsoft.com/office/drawing/2014/main" id="{A9DD4BAB-BAF7-D60B-0BDF-E501E79E2CEE}"/>
              </a:ext>
            </a:extLst>
          </p:cNvPr>
          <p:cNvSpPr>
            <a:spLocks noGrp="1"/>
          </p:cNvSpPr>
          <p:nvPr>
            <p:ph type="subTitle" idx="1"/>
          </p:nvPr>
        </p:nvSpPr>
        <p:spPr>
          <a:xfrm>
            <a:off x="1524000" y="3957757"/>
            <a:ext cx="16383000" cy="2709743"/>
          </a:xfrm>
          <a:ln>
            <a:solidFill>
              <a:schemeClr val="accent2">
                <a:lumMod val="60000"/>
                <a:lumOff val="40000"/>
              </a:schemeClr>
            </a:solidFill>
          </a:ln>
        </p:spPr>
        <p:txBody>
          <a:bodyPr>
            <a:noAutofit/>
          </a:bodyPr>
          <a:lstStyle/>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Tetapkan tema yang mengintegrasikan paling sedikit 2 mata pelajaran.</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Format RPP/MA diserahkan pada regulasi sekolah.</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TP untuk mengakomodasi 3 pengalaman belajar</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Alur TERPADU.</a:t>
            </a: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Menamai penerapan </a:t>
            </a:r>
            <a:r>
              <a:rPr lang="id-ID" sz="2700" dirty="0" err="1">
                <a:latin typeface="Arial" panose="020B0604020202020204" pitchFamily="34" charset="0"/>
                <a:cs typeface="Arial" panose="020B0604020202020204" pitchFamily="34" charset="0"/>
              </a:rPr>
              <a:t>introflex</a:t>
            </a:r>
            <a:endParaRPr lang="id-ID" sz="2700" dirty="0">
              <a:latin typeface="Arial" panose="020B0604020202020204" pitchFamily="34" charset="0"/>
              <a:cs typeface="Arial" panose="020B0604020202020204" pitchFamily="34" charset="0"/>
            </a:endParaRPr>
          </a:p>
          <a:p>
            <a:pPr marL="514350" indent="-514350" algn="just">
              <a:buFont typeface="Arial" panose="020B0604020202020204" pitchFamily="34" charset="0"/>
              <a:buChar char="•"/>
            </a:pPr>
            <a:r>
              <a:rPr lang="id-ID" sz="2700" dirty="0">
                <a:latin typeface="Arial" panose="020B0604020202020204" pitchFamily="34" charset="0"/>
                <a:cs typeface="Arial" panose="020B0604020202020204" pitchFamily="34" charset="0"/>
              </a:rPr>
              <a:t>Menamai 3 prinsip pembelajaran </a:t>
            </a:r>
          </a:p>
        </p:txBody>
      </p:sp>
      <p:sp>
        <p:nvSpPr>
          <p:cNvPr id="4" name="Freeform 9">
            <a:extLst>
              <a:ext uri="{FF2B5EF4-FFF2-40B4-BE49-F238E27FC236}">
                <a16:creationId xmlns:a16="http://schemas.microsoft.com/office/drawing/2014/main" id="{9A776E95-E6F1-45D3-CE74-B89C2C769490}"/>
              </a:ext>
            </a:extLst>
          </p:cNvPr>
          <p:cNvSpPr/>
          <p:nvPr/>
        </p:nvSpPr>
        <p:spPr>
          <a:xfrm>
            <a:off x="0" y="6812522"/>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pic>
        <p:nvPicPr>
          <p:cNvPr id="5" name="Gambar 4" descr="Sebuah gambar berisi pena, alat tulis, deasin&#10;&#10;Konten yang dihasilkan AI mungkin salah.">
            <a:extLst>
              <a:ext uri="{FF2B5EF4-FFF2-40B4-BE49-F238E27FC236}">
                <a16:creationId xmlns:a16="http://schemas.microsoft.com/office/drawing/2014/main" id="{CD9457AA-CFA2-05FB-350E-DF73C85EC916}"/>
              </a:ext>
            </a:extLst>
          </p:cNvPr>
          <p:cNvPicPr>
            <a:picLocks noChangeAspect="1"/>
          </p:cNvPicPr>
          <p:nvPr/>
        </p:nvPicPr>
        <p:blipFill>
          <a:blip r:embed="rId4"/>
          <a:stretch>
            <a:fillRect/>
          </a:stretch>
        </p:blipFill>
        <p:spPr>
          <a:xfrm>
            <a:off x="1225235" y="645629"/>
            <a:ext cx="1853714" cy="1717272"/>
          </a:xfrm>
          <a:prstGeom prst="rect">
            <a:avLst/>
          </a:prstGeom>
        </p:spPr>
      </p:pic>
      <p:sp>
        <p:nvSpPr>
          <p:cNvPr id="6" name="Freeform 9">
            <a:extLst>
              <a:ext uri="{FF2B5EF4-FFF2-40B4-BE49-F238E27FC236}">
                <a16:creationId xmlns:a16="http://schemas.microsoft.com/office/drawing/2014/main" id="{F8ADDF30-5AF3-9957-7843-4A8B5F3FE6CE}"/>
              </a:ext>
            </a:extLst>
          </p:cNvPr>
          <p:cNvSpPr/>
          <p:nvPr/>
        </p:nvSpPr>
        <p:spPr>
          <a:xfrm rot="10800000">
            <a:off x="14386353" y="-93300"/>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sp>
        <p:nvSpPr>
          <p:cNvPr id="7" name="Google Shape;332;p7">
            <a:extLst>
              <a:ext uri="{FF2B5EF4-FFF2-40B4-BE49-F238E27FC236}">
                <a16:creationId xmlns:a16="http://schemas.microsoft.com/office/drawing/2014/main" id="{8A65C6CB-1FF4-D6B2-D8BC-0230D7E51B49}"/>
              </a:ext>
            </a:extLst>
          </p:cNvPr>
          <p:cNvSpPr/>
          <p:nvPr/>
        </p:nvSpPr>
        <p:spPr>
          <a:xfrm>
            <a:off x="15065958" y="1093594"/>
            <a:ext cx="2207436" cy="2008406"/>
          </a:xfrm>
          <a:custGeom>
            <a:avLst/>
            <a:gdLst/>
            <a:ahLst/>
            <a:cxnLst/>
            <a:rect l="l" t="t" r="r" b="b"/>
            <a:pathLst>
              <a:path w="5589894" h="5613121" extrusionOk="0">
                <a:moveTo>
                  <a:pt x="0" y="0"/>
                </a:moveTo>
                <a:lnTo>
                  <a:pt x="5589895" y="0"/>
                </a:lnTo>
                <a:lnTo>
                  <a:pt x="5589895" y="5613121"/>
                </a:lnTo>
                <a:lnTo>
                  <a:pt x="0" y="5613121"/>
                </a:lnTo>
                <a:lnTo>
                  <a:pt x="0" y="0"/>
                </a:lnTo>
                <a:close/>
              </a:path>
            </a:pathLst>
          </a:custGeom>
          <a:blipFill rotWithShape="1">
            <a:blip r:embed="rId5">
              <a:alphaModFix/>
            </a:blip>
            <a:stretch>
              <a:fillRect/>
            </a:stretch>
          </a:blipFill>
          <a:ln>
            <a:noFill/>
          </a:ln>
        </p:spPr>
        <p:txBody>
          <a:bodyPr spcFirstLastPara="1" wrap="square" lIns="137138" tIns="68550" rIns="137138" bIns="68550" anchor="t" anchorCtr="0">
            <a:noAutofit/>
          </a:bodyPr>
          <a:lstStyle/>
          <a:p>
            <a:pPr algn="l" rtl="0"/>
            <a:endParaRPr sz="270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B8AD0041-57B4-B7AB-2140-DA0186774716}"/>
              </a:ext>
            </a:extLst>
          </p:cNvPr>
          <p:cNvSpPr txBox="1"/>
          <p:nvPr/>
        </p:nvSpPr>
        <p:spPr>
          <a:xfrm>
            <a:off x="3901647" y="1441360"/>
            <a:ext cx="13451408" cy="1102289"/>
          </a:xfrm>
          <a:prstGeom prst="rect">
            <a:avLst/>
          </a:prstGeom>
        </p:spPr>
        <p:txBody>
          <a:bodyPr lIns="0" tIns="0" rIns="0" bIns="0" rtlCol="0" anchor="t">
            <a:spAutoFit/>
          </a:bodyPr>
          <a:lstStyle/>
          <a:p>
            <a:pPr>
              <a:lnSpc>
                <a:spcPts val="7800"/>
              </a:lnSpc>
            </a:pPr>
            <a:r>
              <a:rPr lang="en-US" sz="10401" b="1" spc="-53" dirty="0" err="1">
                <a:solidFill>
                  <a:srgbClr val="1C6D2B"/>
                </a:solidFill>
                <a:latin typeface="Monkey"/>
                <a:ea typeface="Monkey"/>
                <a:cs typeface="Monkey"/>
                <a:sym typeface="Monkey"/>
              </a:rPr>
              <a:t>Rancanglah</a:t>
            </a:r>
            <a:r>
              <a:rPr lang="en-US" sz="10401" b="1" spc="-53" dirty="0">
                <a:solidFill>
                  <a:srgbClr val="1C6D2B"/>
                </a:solidFill>
                <a:latin typeface="Monkey"/>
                <a:ea typeface="Monkey"/>
                <a:cs typeface="Monkey"/>
                <a:sym typeface="Monkey"/>
              </a:rPr>
              <a:t> MA Tim</a:t>
            </a:r>
          </a:p>
        </p:txBody>
      </p:sp>
    </p:spTree>
    <p:extLst>
      <p:ext uri="{BB962C8B-B14F-4D97-AF65-F5344CB8AC3E}">
        <p14:creationId xmlns:p14="http://schemas.microsoft.com/office/powerpoint/2010/main" val="3784310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489" cy="10287000"/>
            <a:chOff x="0" y="0"/>
            <a:chExt cx="18288489" cy="10287000"/>
          </a:xfrm>
        </p:grpSpPr>
        <p:pic>
          <p:nvPicPr>
            <p:cNvPr id="3" name="object 3"/>
            <p:cNvPicPr/>
            <p:nvPr/>
          </p:nvPicPr>
          <p:blipFill>
            <a:blip r:embed="rId2" cstate="print"/>
            <a:stretch>
              <a:fillRect/>
            </a:stretch>
          </p:blipFill>
          <p:spPr>
            <a:xfrm>
              <a:off x="0" y="0"/>
              <a:ext cx="13230224" cy="10286998"/>
            </a:xfrm>
            <a:prstGeom prst="rect">
              <a:avLst/>
            </a:prstGeom>
          </p:spPr>
        </p:pic>
        <p:sp>
          <p:nvSpPr>
            <p:cNvPr id="4" name="object 4"/>
            <p:cNvSpPr/>
            <p:nvPr/>
          </p:nvSpPr>
          <p:spPr>
            <a:xfrm>
              <a:off x="8040224" y="0"/>
              <a:ext cx="10248265" cy="10287000"/>
            </a:xfrm>
            <a:custGeom>
              <a:avLst/>
              <a:gdLst/>
              <a:ahLst/>
              <a:cxnLst/>
              <a:rect l="l" t="t" r="r" b="b"/>
              <a:pathLst>
                <a:path w="10248265" h="10287000">
                  <a:moveTo>
                    <a:pt x="10247775" y="0"/>
                  </a:moveTo>
                  <a:lnTo>
                    <a:pt x="4565928" y="0"/>
                  </a:lnTo>
                  <a:lnTo>
                    <a:pt x="0" y="10287000"/>
                  </a:lnTo>
                  <a:lnTo>
                    <a:pt x="10247775" y="10287000"/>
                  </a:lnTo>
                  <a:lnTo>
                    <a:pt x="10247775" y="0"/>
                  </a:lnTo>
                  <a:close/>
                </a:path>
              </a:pathLst>
            </a:custGeom>
            <a:solidFill>
              <a:srgbClr val="FDFDFD"/>
            </a:solidFill>
          </p:spPr>
          <p:txBody>
            <a:bodyPr wrap="square" lIns="0" tIns="0" rIns="0" bIns="0" rtlCol="0"/>
            <a:lstStyle/>
            <a:p>
              <a:endParaRPr/>
            </a:p>
          </p:txBody>
        </p:sp>
        <p:pic>
          <p:nvPicPr>
            <p:cNvPr id="5" name="object 5"/>
            <p:cNvPicPr/>
            <p:nvPr/>
          </p:nvPicPr>
          <p:blipFill>
            <a:blip r:embed="rId3" cstate="print"/>
            <a:stretch>
              <a:fillRect/>
            </a:stretch>
          </p:blipFill>
          <p:spPr>
            <a:xfrm>
              <a:off x="9756765" y="0"/>
              <a:ext cx="8531233" cy="10287000"/>
            </a:xfrm>
            <a:prstGeom prst="rect">
              <a:avLst/>
            </a:prstGeom>
          </p:spPr>
        </p:pic>
        <p:pic>
          <p:nvPicPr>
            <p:cNvPr id="6" name="object 6"/>
            <p:cNvPicPr/>
            <p:nvPr/>
          </p:nvPicPr>
          <p:blipFill>
            <a:blip r:embed="rId4" cstate="print"/>
            <a:stretch>
              <a:fillRect/>
            </a:stretch>
          </p:blipFill>
          <p:spPr>
            <a:xfrm>
              <a:off x="1876425" y="9515475"/>
              <a:ext cx="14530451" cy="766762"/>
            </a:xfrm>
            <a:prstGeom prst="rect">
              <a:avLst/>
            </a:prstGeom>
          </p:spPr>
        </p:pic>
        <p:sp>
          <p:nvSpPr>
            <p:cNvPr id="7" name="object 7"/>
            <p:cNvSpPr/>
            <p:nvPr/>
          </p:nvSpPr>
          <p:spPr>
            <a:xfrm>
              <a:off x="1885950" y="809625"/>
              <a:ext cx="15563850" cy="8667750"/>
            </a:xfrm>
            <a:custGeom>
              <a:avLst/>
              <a:gdLst/>
              <a:ahLst/>
              <a:cxnLst/>
              <a:rect l="l" t="t" r="r" b="b"/>
              <a:pathLst>
                <a:path w="14516100" h="8667750">
                  <a:moveTo>
                    <a:pt x="14461236" y="0"/>
                  </a:moveTo>
                  <a:lnTo>
                    <a:pt x="54863" y="0"/>
                  </a:lnTo>
                  <a:lnTo>
                    <a:pt x="33486" y="4304"/>
                  </a:lnTo>
                  <a:lnTo>
                    <a:pt x="16049" y="16049"/>
                  </a:lnTo>
                  <a:lnTo>
                    <a:pt x="4304" y="33486"/>
                  </a:lnTo>
                  <a:lnTo>
                    <a:pt x="0" y="54864"/>
                  </a:lnTo>
                  <a:lnTo>
                    <a:pt x="0" y="8612873"/>
                  </a:lnTo>
                  <a:lnTo>
                    <a:pt x="4304" y="8634231"/>
                  </a:lnTo>
                  <a:lnTo>
                    <a:pt x="16049" y="8651674"/>
                  </a:lnTo>
                  <a:lnTo>
                    <a:pt x="33486" y="8663436"/>
                  </a:lnTo>
                  <a:lnTo>
                    <a:pt x="54863" y="8667750"/>
                  </a:lnTo>
                  <a:lnTo>
                    <a:pt x="14461236" y="8667750"/>
                  </a:lnTo>
                  <a:lnTo>
                    <a:pt x="14499971" y="8651671"/>
                  </a:lnTo>
                  <a:lnTo>
                    <a:pt x="14516100" y="8612873"/>
                  </a:lnTo>
                  <a:lnTo>
                    <a:pt x="14516100" y="54864"/>
                  </a:lnTo>
                  <a:lnTo>
                    <a:pt x="14511795" y="33486"/>
                  </a:lnTo>
                  <a:lnTo>
                    <a:pt x="14500050" y="16049"/>
                  </a:lnTo>
                  <a:lnTo>
                    <a:pt x="14482613" y="4304"/>
                  </a:lnTo>
                  <a:lnTo>
                    <a:pt x="14461236" y="0"/>
                  </a:lnTo>
                  <a:close/>
                </a:path>
              </a:pathLst>
            </a:custGeom>
            <a:solidFill>
              <a:srgbClr val="FFFFFF">
                <a:alpha val="86274"/>
              </a:srgbClr>
            </a:solidFill>
          </p:spPr>
          <p:txBody>
            <a:bodyPr wrap="square" lIns="0" tIns="0" rIns="0" bIns="0" rtlCol="0"/>
            <a:lstStyle/>
            <a:p>
              <a:endParaRPr dirty="0"/>
            </a:p>
          </p:txBody>
        </p:sp>
        <p:pic>
          <p:nvPicPr>
            <p:cNvPr id="8" name="object 8"/>
            <p:cNvPicPr/>
            <p:nvPr/>
          </p:nvPicPr>
          <p:blipFill>
            <a:blip r:embed="rId5" cstate="print"/>
            <a:stretch>
              <a:fillRect/>
            </a:stretch>
          </p:blipFill>
          <p:spPr>
            <a:xfrm>
              <a:off x="2105025" y="1028700"/>
              <a:ext cx="2038350" cy="1981200"/>
            </a:xfrm>
            <a:prstGeom prst="rect">
              <a:avLst/>
            </a:prstGeom>
          </p:spPr>
        </p:pic>
      </p:grpSp>
      <p:sp>
        <p:nvSpPr>
          <p:cNvPr id="9" name="object 9"/>
          <p:cNvSpPr txBox="1"/>
          <p:nvPr/>
        </p:nvSpPr>
        <p:spPr>
          <a:xfrm>
            <a:off x="1958975" y="9158922"/>
            <a:ext cx="1481455" cy="322580"/>
          </a:xfrm>
          <a:prstGeom prst="rect">
            <a:avLst/>
          </a:prstGeom>
        </p:spPr>
        <p:txBody>
          <a:bodyPr vert="horz" wrap="square" lIns="0" tIns="12700" rIns="0" bIns="0" rtlCol="0">
            <a:spAutoFit/>
          </a:bodyPr>
          <a:lstStyle/>
          <a:p>
            <a:pPr marL="12700">
              <a:lnSpc>
                <a:spcPct val="100000"/>
              </a:lnSpc>
              <a:spcBef>
                <a:spcPts val="100"/>
              </a:spcBef>
            </a:pPr>
            <a:r>
              <a:rPr sz="1950" dirty="0">
                <a:latin typeface="Arial MT"/>
                <a:cs typeface="Arial MT"/>
              </a:rPr>
              <a:t>Presented</a:t>
            </a:r>
            <a:r>
              <a:rPr sz="1950" spc="-100" dirty="0">
                <a:latin typeface="Arial MT"/>
                <a:cs typeface="Arial MT"/>
              </a:rPr>
              <a:t> </a:t>
            </a:r>
            <a:r>
              <a:rPr sz="1950" spc="-25" dirty="0">
                <a:latin typeface="Arial MT"/>
                <a:cs typeface="Arial MT"/>
              </a:rPr>
              <a:t>by</a:t>
            </a:r>
            <a:endParaRPr sz="1950" dirty="0">
              <a:latin typeface="Arial MT"/>
              <a:cs typeface="Arial MT"/>
            </a:endParaRPr>
          </a:p>
        </p:txBody>
      </p:sp>
      <p:grpSp>
        <p:nvGrpSpPr>
          <p:cNvPr id="10" name="object 10"/>
          <p:cNvGrpSpPr/>
          <p:nvPr/>
        </p:nvGrpSpPr>
        <p:grpSpPr>
          <a:xfrm>
            <a:off x="0" y="9163050"/>
            <a:ext cx="18288000" cy="1033780"/>
            <a:chOff x="0" y="9163050"/>
            <a:chExt cx="18288000" cy="1033780"/>
          </a:xfrm>
        </p:grpSpPr>
        <p:pic>
          <p:nvPicPr>
            <p:cNvPr id="11" name="object 11"/>
            <p:cNvPicPr/>
            <p:nvPr/>
          </p:nvPicPr>
          <p:blipFill>
            <a:blip r:embed="rId6" cstate="print"/>
            <a:stretch>
              <a:fillRect/>
            </a:stretch>
          </p:blipFill>
          <p:spPr>
            <a:xfrm>
              <a:off x="3733799" y="9163050"/>
              <a:ext cx="209550" cy="219075"/>
            </a:xfrm>
            <a:prstGeom prst="rect">
              <a:avLst/>
            </a:prstGeom>
          </p:spPr>
        </p:pic>
        <p:pic>
          <p:nvPicPr>
            <p:cNvPr id="12" name="object 12"/>
            <p:cNvPicPr/>
            <p:nvPr/>
          </p:nvPicPr>
          <p:blipFill>
            <a:blip r:embed="rId7" cstate="print"/>
            <a:stretch>
              <a:fillRect/>
            </a:stretch>
          </p:blipFill>
          <p:spPr>
            <a:xfrm>
              <a:off x="0" y="9791700"/>
              <a:ext cx="18287999" cy="404812"/>
            </a:xfrm>
            <a:prstGeom prst="rect">
              <a:avLst/>
            </a:prstGeom>
          </p:spPr>
        </p:pic>
      </p:grpSp>
      <p:sp>
        <p:nvSpPr>
          <p:cNvPr id="13" name="object 13"/>
          <p:cNvSpPr txBox="1"/>
          <p:nvPr/>
        </p:nvSpPr>
        <p:spPr>
          <a:xfrm>
            <a:off x="4029328" y="9160192"/>
            <a:ext cx="1635760" cy="323215"/>
          </a:xfrm>
          <a:prstGeom prst="rect">
            <a:avLst/>
          </a:prstGeom>
        </p:spPr>
        <p:txBody>
          <a:bodyPr vert="horz" wrap="square" lIns="0" tIns="12700" rIns="0" bIns="0" rtlCol="0">
            <a:spAutoFit/>
          </a:bodyPr>
          <a:lstStyle/>
          <a:p>
            <a:pPr marL="12700">
              <a:lnSpc>
                <a:spcPct val="100000"/>
              </a:lnSpc>
              <a:spcBef>
                <a:spcPts val="100"/>
              </a:spcBef>
            </a:pPr>
            <a:r>
              <a:rPr sz="1950" b="1" dirty="0">
                <a:latin typeface="Calibri"/>
                <a:cs typeface="Calibri"/>
              </a:rPr>
              <a:t>JSIT</a:t>
            </a:r>
            <a:r>
              <a:rPr sz="1950" b="1" spc="-10" dirty="0">
                <a:latin typeface="Calibri"/>
                <a:cs typeface="Calibri"/>
              </a:rPr>
              <a:t> INDONESIA</a:t>
            </a:r>
            <a:endParaRPr sz="1950">
              <a:latin typeface="Calibri"/>
              <a:cs typeface="Calibri"/>
            </a:endParaRPr>
          </a:p>
        </p:txBody>
      </p:sp>
      <p:sp>
        <p:nvSpPr>
          <p:cNvPr id="16" name="Judul 15">
            <a:extLst>
              <a:ext uri="{FF2B5EF4-FFF2-40B4-BE49-F238E27FC236}">
                <a16:creationId xmlns:a16="http://schemas.microsoft.com/office/drawing/2014/main" id="{30397819-CB91-4E7B-97FC-0EE0110DBE74}"/>
              </a:ext>
            </a:extLst>
          </p:cNvPr>
          <p:cNvSpPr>
            <a:spLocks noGrp="1"/>
          </p:cNvSpPr>
          <p:nvPr>
            <p:ph type="title"/>
          </p:nvPr>
        </p:nvSpPr>
        <p:spPr>
          <a:xfrm>
            <a:off x="3162300" y="4268392"/>
            <a:ext cx="14516100" cy="1051322"/>
          </a:xfrm>
        </p:spPr>
        <p:txBody>
          <a:bodyPr/>
          <a:lstStyle/>
          <a:p>
            <a:r>
              <a:rPr lang="en-US" sz="6000" spc="-10" dirty="0">
                <a:solidFill>
                  <a:srgbClr val="000000"/>
                </a:solidFill>
              </a:rPr>
              <a:t>PEMBELAJARAN MENDALAM KEKHASAN SIT</a:t>
            </a:r>
            <a:endParaRPr lang="id-ID" sz="6000" dirty="0"/>
          </a:p>
        </p:txBody>
      </p:sp>
      <p:sp>
        <p:nvSpPr>
          <p:cNvPr id="17" name="Judul 15">
            <a:extLst>
              <a:ext uri="{FF2B5EF4-FFF2-40B4-BE49-F238E27FC236}">
                <a16:creationId xmlns:a16="http://schemas.microsoft.com/office/drawing/2014/main" id="{675275A3-6878-7522-3EF7-858BCDC8D35F}"/>
              </a:ext>
            </a:extLst>
          </p:cNvPr>
          <p:cNvSpPr txBox="1">
            <a:spLocks/>
          </p:cNvSpPr>
          <p:nvPr/>
        </p:nvSpPr>
        <p:spPr>
          <a:xfrm>
            <a:off x="3162300" y="5011937"/>
            <a:ext cx="14516100" cy="615553"/>
          </a:xfrm>
          <a:prstGeom prst="rect">
            <a:avLst/>
          </a:prstGeom>
        </p:spPr>
        <p:txBody>
          <a:bodyPr wrap="square" lIns="0" tIns="0" rIns="0" bIns="0">
            <a:spAutoFit/>
          </a:bodyPr>
          <a:lstStyle>
            <a:lvl1pPr>
              <a:defRPr sz="4400" b="1" i="0">
                <a:solidFill>
                  <a:schemeClr val="bg1"/>
                </a:solidFill>
                <a:latin typeface="Calibri"/>
                <a:ea typeface="+mj-ea"/>
                <a:cs typeface="Calibri"/>
              </a:defRPr>
            </a:lvl1pPr>
          </a:lstStyle>
          <a:p>
            <a:r>
              <a:rPr lang="en-US" sz="4000" b="0" spc="-10" dirty="0">
                <a:solidFill>
                  <a:srgbClr val="000000"/>
                </a:solidFill>
              </a:rPr>
              <a:t>Dr. Endah Tri Kusumawati, M.Pd.-</a:t>
            </a:r>
            <a:r>
              <a:rPr lang="en-US" sz="4000" b="0" spc="-10" dirty="0" err="1">
                <a:solidFill>
                  <a:srgbClr val="000000"/>
                </a:solidFill>
              </a:rPr>
              <a:t>Ketua</a:t>
            </a:r>
            <a:r>
              <a:rPr lang="en-US" sz="4000" b="0" spc="-10" dirty="0">
                <a:solidFill>
                  <a:srgbClr val="000000"/>
                </a:solidFill>
              </a:rPr>
              <a:t> </a:t>
            </a:r>
            <a:r>
              <a:rPr lang="en-US" sz="4000" b="0" spc="-10" dirty="0" err="1">
                <a:solidFill>
                  <a:srgbClr val="000000"/>
                </a:solidFill>
              </a:rPr>
              <a:t>Bidang</a:t>
            </a:r>
            <a:r>
              <a:rPr lang="en-US" sz="4000" b="0" spc="-10" dirty="0">
                <a:solidFill>
                  <a:srgbClr val="000000"/>
                </a:solidFill>
              </a:rPr>
              <a:t> 1 Paud </a:t>
            </a:r>
            <a:r>
              <a:rPr lang="en-US" sz="4000" b="0" spc="-10" dirty="0" err="1">
                <a:solidFill>
                  <a:srgbClr val="000000"/>
                </a:solidFill>
              </a:rPr>
              <a:t>Dikdasmen</a:t>
            </a:r>
            <a:endParaRPr lang="id-ID" sz="4000" b="0" dirty="0"/>
          </a:p>
        </p:txBody>
      </p:sp>
      <p:sp>
        <p:nvSpPr>
          <p:cNvPr id="18" name="Judul 15">
            <a:extLst>
              <a:ext uri="{FF2B5EF4-FFF2-40B4-BE49-F238E27FC236}">
                <a16:creationId xmlns:a16="http://schemas.microsoft.com/office/drawing/2014/main" id="{B7959276-8509-0AF4-5E41-6A534CDC0B9E}"/>
              </a:ext>
            </a:extLst>
          </p:cNvPr>
          <p:cNvSpPr txBox="1">
            <a:spLocks/>
          </p:cNvSpPr>
          <p:nvPr/>
        </p:nvSpPr>
        <p:spPr>
          <a:xfrm>
            <a:off x="3162300" y="5627490"/>
            <a:ext cx="14516100" cy="492443"/>
          </a:xfrm>
          <a:prstGeom prst="rect">
            <a:avLst/>
          </a:prstGeom>
        </p:spPr>
        <p:txBody>
          <a:bodyPr wrap="square" lIns="0" tIns="0" rIns="0" bIns="0">
            <a:spAutoFit/>
          </a:bodyPr>
          <a:lstStyle>
            <a:lvl1pPr>
              <a:defRPr sz="4400" b="1" i="0">
                <a:solidFill>
                  <a:schemeClr val="bg1"/>
                </a:solidFill>
                <a:latin typeface="Calibri"/>
                <a:ea typeface="+mj-ea"/>
                <a:cs typeface="Calibri"/>
              </a:defRPr>
            </a:lvl1pPr>
          </a:lstStyle>
          <a:p>
            <a:r>
              <a:rPr lang="en-US" sz="3200" b="0" spc="-10" dirty="0" err="1">
                <a:solidFill>
                  <a:srgbClr val="000000"/>
                </a:solidFill>
              </a:rPr>
              <a:t>Pekalongan</a:t>
            </a:r>
            <a:r>
              <a:rPr lang="en-US" sz="3200" b="0" spc="-10" dirty="0">
                <a:solidFill>
                  <a:srgbClr val="000000"/>
                </a:solidFill>
              </a:rPr>
              <a:t>, 26 Oktober 2025</a:t>
            </a:r>
            <a:endParaRPr lang="id-ID" sz="3200" b="0" dirty="0"/>
          </a:p>
        </p:txBody>
      </p:sp>
      <p:pic>
        <p:nvPicPr>
          <p:cNvPr id="15" name="Gambar 14" descr="Sebuah gambar berisi Wajah manusia, orang, pakaian, senyum&#10;&#10;Konten yang dihasilkan AI mungkin salah.">
            <a:extLst>
              <a:ext uri="{FF2B5EF4-FFF2-40B4-BE49-F238E27FC236}">
                <a16:creationId xmlns:a16="http://schemas.microsoft.com/office/drawing/2014/main" id="{54BD4A4F-FC6F-E92C-C743-B364EAF64E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1832" y="228600"/>
            <a:ext cx="6700165" cy="10058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4;p1">
            <a:extLst>
              <a:ext uri="{FF2B5EF4-FFF2-40B4-BE49-F238E27FC236}">
                <a16:creationId xmlns:a16="http://schemas.microsoft.com/office/drawing/2014/main" id="{5DFA1E87-0C1C-A9B1-646D-D75FD6274DD2}"/>
              </a:ext>
            </a:extLst>
          </p:cNvPr>
          <p:cNvSpPr txBox="1"/>
          <p:nvPr/>
        </p:nvSpPr>
        <p:spPr>
          <a:xfrm>
            <a:off x="4157675" y="643568"/>
            <a:ext cx="7963710" cy="4258407"/>
          </a:xfrm>
          <a:prstGeom prst="rect">
            <a:avLst/>
          </a:prstGeom>
        </p:spPr>
        <p:txBody>
          <a:bodyPr spcFirstLastPara="1" vert="horz" lIns="137160" tIns="68580" rIns="137160" bIns="68580" rtlCol="0" anchor="b" anchorCtr="0">
            <a:normAutofit/>
          </a:bodyPr>
          <a:lstStyle/>
          <a:p>
            <a:pPr>
              <a:lnSpc>
                <a:spcPct val="90000"/>
              </a:lnSpc>
              <a:spcBef>
                <a:spcPct val="0"/>
              </a:spcBef>
              <a:spcAft>
                <a:spcPts val="900"/>
              </a:spcAft>
              <a:buClr>
                <a:srgbClr val="E69138"/>
              </a:buClr>
              <a:buSzPts val="7200"/>
            </a:pPr>
            <a:r>
              <a:rPr lang="en-US" sz="8400" b="1" kern="1200" dirty="0">
                <a:solidFill>
                  <a:schemeClr val="tx1"/>
                </a:solidFill>
                <a:latin typeface="+mj-lt"/>
                <a:ea typeface="+mj-ea"/>
                <a:cs typeface="+mj-cs"/>
                <a:sym typeface="Arial Black"/>
              </a:rPr>
              <a:t>Word</a:t>
            </a:r>
            <a:endParaRPr lang="en-US" sz="8400" b="1" kern="1200" dirty="0">
              <a:solidFill>
                <a:schemeClr val="tx1"/>
              </a:solidFill>
              <a:latin typeface="+mj-lt"/>
              <a:ea typeface="+mj-ea"/>
              <a:cs typeface="+mj-cs"/>
            </a:endParaRPr>
          </a:p>
          <a:p>
            <a:pPr>
              <a:lnSpc>
                <a:spcPct val="90000"/>
              </a:lnSpc>
              <a:spcBef>
                <a:spcPct val="0"/>
              </a:spcBef>
              <a:spcAft>
                <a:spcPts val="900"/>
              </a:spcAft>
              <a:buClr>
                <a:srgbClr val="E69138"/>
              </a:buClr>
              <a:buSzPts val="7200"/>
            </a:pPr>
            <a:r>
              <a:rPr lang="en-US" sz="8400" b="1" kern="1200" dirty="0">
                <a:solidFill>
                  <a:schemeClr val="tx1"/>
                </a:solidFill>
                <a:latin typeface="+mj-lt"/>
                <a:ea typeface="+mj-ea"/>
                <a:cs typeface="+mj-cs"/>
                <a:sym typeface="Arial Black"/>
              </a:rPr>
              <a:t>Storm</a:t>
            </a:r>
            <a:endParaRPr lang="en-US" sz="8400" b="1" kern="1200" dirty="0">
              <a:solidFill>
                <a:schemeClr val="tx1"/>
              </a:solidFill>
              <a:latin typeface="+mj-lt"/>
              <a:ea typeface="+mj-ea"/>
              <a:cs typeface="+mj-cs"/>
            </a:endParaRPr>
          </a:p>
        </p:txBody>
      </p:sp>
      <p:sp>
        <p:nvSpPr>
          <p:cNvPr id="4" name="Judul 1">
            <a:extLst>
              <a:ext uri="{FF2B5EF4-FFF2-40B4-BE49-F238E27FC236}">
                <a16:creationId xmlns:a16="http://schemas.microsoft.com/office/drawing/2014/main" id="{BEE76F84-7ECF-8C17-A7E6-2445EB1F26F2}"/>
              </a:ext>
            </a:extLst>
          </p:cNvPr>
          <p:cNvSpPr txBox="1">
            <a:spLocks/>
          </p:cNvSpPr>
          <p:nvPr/>
        </p:nvSpPr>
        <p:spPr>
          <a:xfrm>
            <a:off x="2367066" y="5609646"/>
            <a:ext cx="6776931" cy="1797180"/>
          </a:xfrm>
          <a:prstGeom prst="rect">
            <a:avLst/>
          </a:prstGeom>
        </p:spPr>
        <p:txBody>
          <a:bodyPr vert="horz" lIns="137160" tIns="68580" rIns="137160" bIns="6858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500"/>
              </a:spcBef>
            </a:pPr>
            <a:r>
              <a:rPr lang="en-US" sz="3000" b="1">
                <a:solidFill>
                  <a:srgbClr val="FFFFFF"/>
                </a:solidFill>
                <a:latin typeface="+mn-lt"/>
                <a:ea typeface="+mn-ea"/>
                <a:cs typeface="+mn-cs"/>
              </a:rPr>
              <a:t>WORD STORM</a:t>
            </a:r>
          </a:p>
        </p:txBody>
      </p:sp>
      <p:pic>
        <p:nvPicPr>
          <p:cNvPr id="2" name="Google Shape;173;p1" descr="Sebuah gambar berisi sketsa, gambar, seni, ilustrasi&#10;&#10;Konten yang dihasilkan AI mungkin salah.">
            <a:extLst>
              <a:ext uri="{FF2B5EF4-FFF2-40B4-BE49-F238E27FC236}">
                <a16:creationId xmlns:a16="http://schemas.microsoft.com/office/drawing/2014/main" id="{D6CA961A-23B2-87E9-AC0E-93E1862419E2}"/>
              </a:ext>
            </a:extLst>
          </p:cNvPr>
          <p:cNvPicPr preferRelativeResize="0"/>
          <p:nvPr/>
        </p:nvPicPr>
        <p:blipFill rotWithShape="1">
          <a:blip r:embed="rId2"/>
          <a:srcRect r="-1" b="7142"/>
          <a:stretch>
            <a:fillRect/>
          </a:stretch>
        </p:blipFill>
        <p:spPr>
          <a:xfrm>
            <a:off x="7155426" y="2482602"/>
            <a:ext cx="4389503" cy="4389503"/>
          </a:xfrm>
          <a:custGeom>
            <a:avLst/>
            <a:gdLst/>
            <a:ahLst/>
            <a:cxnLst/>
            <a:rect l="l" t="t" r="r" b="b"/>
            <a:pathLst>
              <a:path w="2537092" h="2537092">
                <a:moveTo>
                  <a:pt x="1268546" y="0"/>
                </a:moveTo>
                <a:cubicBezTo>
                  <a:pt x="1969145" y="0"/>
                  <a:pt x="2537092" y="567947"/>
                  <a:pt x="2537092" y="1268546"/>
                </a:cubicBezTo>
                <a:cubicBezTo>
                  <a:pt x="2537092" y="1969145"/>
                  <a:pt x="1969145" y="2537092"/>
                  <a:pt x="1268546" y="2537092"/>
                </a:cubicBezTo>
                <a:cubicBezTo>
                  <a:pt x="567947" y="2537092"/>
                  <a:pt x="0" y="1969145"/>
                  <a:pt x="0" y="1268546"/>
                </a:cubicBezTo>
                <a:cubicBezTo>
                  <a:pt x="0" y="567947"/>
                  <a:pt x="567947" y="0"/>
                  <a:pt x="1268546" y="0"/>
                </a:cubicBezTo>
                <a:close/>
              </a:path>
            </a:pathLst>
          </a:custGeom>
          <a:noFill/>
        </p:spPr>
      </p:pic>
      <p:pic>
        <p:nvPicPr>
          <p:cNvPr id="5" name="Gambar 4" descr="Sebuah gambar berisi pena, alat tulis, deasin&#10;&#10;Konten yang dihasilkan AI mungkin salah.">
            <a:extLst>
              <a:ext uri="{FF2B5EF4-FFF2-40B4-BE49-F238E27FC236}">
                <a16:creationId xmlns:a16="http://schemas.microsoft.com/office/drawing/2014/main" id="{32E82A16-74B4-0E37-0F1E-91301DC67A30}"/>
              </a:ext>
            </a:extLst>
          </p:cNvPr>
          <p:cNvPicPr>
            <a:picLocks noChangeAspect="1"/>
          </p:cNvPicPr>
          <p:nvPr/>
        </p:nvPicPr>
        <p:blipFill>
          <a:blip r:embed="rId3"/>
          <a:srcRect l="3717" r="4" b="4"/>
          <a:stretch>
            <a:fillRect/>
          </a:stretch>
        </p:blipFill>
        <p:spPr>
          <a:xfrm>
            <a:off x="12697840" y="4901975"/>
            <a:ext cx="5590160" cy="5385026"/>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Tree>
    <p:extLst>
      <p:ext uri="{BB962C8B-B14F-4D97-AF65-F5344CB8AC3E}">
        <p14:creationId xmlns:p14="http://schemas.microsoft.com/office/powerpoint/2010/main" val="1347853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AA95E-F14A-CE90-537D-7DBD5A69DE98}"/>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55C104E3-6958-D3AF-5746-E636399863C3}"/>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91965135-C77B-2F27-F160-B0CF0518161A}"/>
                </a:ext>
              </a:extLst>
            </p:cNvPr>
            <p:cNvPicPr/>
            <p:nvPr/>
          </p:nvPicPr>
          <p:blipFill>
            <a:blip r:embed="rId2" cstate="print"/>
            <a:stretch>
              <a:fillRect/>
            </a:stretch>
          </p:blipFill>
          <p:spPr>
            <a:xfrm>
              <a:off x="0" y="0"/>
              <a:ext cx="13230224" cy="10286998"/>
            </a:xfrm>
            <a:prstGeom prst="rect">
              <a:avLst/>
            </a:prstGeom>
          </p:spPr>
        </p:pic>
        <p:sp>
          <p:nvSpPr>
            <p:cNvPr id="4" name="object 4">
              <a:extLst>
                <a:ext uri="{FF2B5EF4-FFF2-40B4-BE49-F238E27FC236}">
                  <a16:creationId xmlns:a16="http://schemas.microsoft.com/office/drawing/2014/main" id="{3AD733E5-9CFA-01DB-A9D8-CFF2F7D39B03}"/>
                </a:ext>
              </a:extLst>
            </p:cNvPr>
            <p:cNvSpPr/>
            <p:nvPr/>
          </p:nvSpPr>
          <p:spPr>
            <a:xfrm>
              <a:off x="8040224" y="0"/>
              <a:ext cx="10248265" cy="10287000"/>
            </a:xfrm>
            <a:custGeom>
              <a:avLst/>
              <a:gdLst/>
              <a:ahLst/>
              <a:cxnLst/>
              <a:rect l="l" t="t" r="r" b="b"/>
              <a:pathLst>
                <a:path w="10248265" h="10287000">
                  <a:moveTo>
                    <a:pt x="10247775" y="0"/>
                  </a:moveTo>
                  <a:lnTo>
                    <a:pt x="4565928" y="0"/>
                  </a:lnTo>
                  <a:lnTo>
                    <a:pt x="0" y="10287000"/>
                  </a:lnTo>
                  <a:lnTo>
                    <a:pt x="10247775" y="10287000"/>
                  </a:lnTo>
                  <a:lnTo>
                    <a:pt x="10247775" y="0"/>
                  </a:lnTo>
                  <a:close/>
                </a:path>
              </a:pathLst>
            </a:custGeom>
            <a:solidFill>
              <a:srgbClr val="FDFDFD"/>
            </a:solidFill>
          </p:spPr>
          <p:txBody>
            <a:bodyPr wrap="square" lIns="0" tIns="0" rIns="0" bIns="0" rtlCol="0"/>
            <a:lstStyle/>
            <a:p>
              <a:endParaRPr/>
            </a:p>
          </p:txBody>
        </p:sp>
        <p:pic>
          <p:nvPicPr>
            <p:cNvPr id="5" name="object 5">
              <a:extLst>
                <a:ext uri="{FF2B5EF4-FFF2-40B4-BE49-F238E27FC236}">
                  <a16:creationId xmlns:a16="http://schemas.microsoft.com/office/drawing/2014/main" id="{30D9BC4B-1F5A-C49D-4DD4-C6428F6EC213}"/>
                </a:ext>
              </a:extLst>
            </p:cNvPr>
            <p:cNvPicPr/>
            <p:nvPr/>
          </p:nvPicPr>
          <p:blipFill>
            <a:blip r:embed="rId3" cstate="print"/>
            <a:stretch>
              <a:fillRect/>
            </a:stretch>
          </p:blipFill>
          <p:spPr>
            <a:xfrm>
              <a:off x="9756765" y="0"/>
              <a:ext cx="8531233" cy="10287000"/>
            </a:xfrm>
            <a:prstGeom prst="rect">
              <a:avLst/>
            </a:prstGeom>
          </p:spPr>
        </p:pic>
        <p:pic>
          <p:nvPicPr>
            <p:cNvPr id="6" name="object 6">
              <a:extLst>
                <a:ext uri="{FF2B5EF4-FFF2-40B4-BE49-F238E27FC236}">
                  <a16:creationId xmlns:a16="http://schemas.microsoft.com/office/drawing/2014/main" id="{F4854F28-0A0D-BD9E-999E-DD2E48508F44}"/>
                </a:ext>
              </a:extLst>
            </p:cNvPr>
            <p:cNvPicPr/>
            <p:nvPr/>
          </p:nvPicPr>
          <p:blipFill>
            <a:blip r:embed="rId4" cstate="print"/>
            <a:stretch>
              <a:fillRect/>
            </a:stretch>
          </p:blipFill>
          <p:spPr>
            <a:xfrm>
              <a:off x="1876425" y="9515475"/>
              <a:ext cx="14530451" cy="766762"/>
            </a:xfrm>
            <a:prstGeom prst="rect">
              <a:avLst/>
            </a:prstGeom>
          </p:spPr>
        </p:pic>
        <p:sp>
          <p:nvSpPr>
            <p:cNvPr id="7" name="object 7">
              <a:extLst>
                <a:ext uri="{FF2B5EF4-FFF2-40B4-BE49-F238E27FC236}">
                  <a16:creationId xmlns:a16="http://schemas.microsoft.com/office/drawing/2014/main" id="{44E0DF55-699B-BE71-724D-F9E93BF06A6E}"/>
                </a:ext>
              </a:extLst>
            </p:cNvPr>
            <p:cNvSpPr/>
            <p:nvPr/>
          </p:nvSpPr>
          <p:spPr>
            <a:xfrm>
              <a:off x="1885950" y="809625"/>
              <a:ext cx="14516100" cy="8667750"/>
            </a:xfrm>
            <a:custGeom>
              <a:avLst/>
              <a:gdLst/>
              <a:ahLst/>
              <a:cxnLst/>
              <a:rect l="l" t="t" r="r" b="b"/>
              <a:pathLst>
                <a:path w="14516100" h="8667750">
                  <a:moveTo>
                    <a:pt x="14461236" y="0"/>
                  </a:moveTo>
                  <a:lnTo>
                    <a:pt x="54863" y="0"/>
                  </a:lnTo>
                  <a:lnTo>
                    <a:pt x="33486" y="4304"/>
                  </a:lnTo>
                  <a:lnTo>
                    <a:pt x="16049" y="16049"/>
                  </a:lnTo>
                  <a:lnTo>
                    <a:pt x="4304" y="33486"/>
                  </a:lnTo>
                  <a:lnTo>
                    <a:pt x="0" y="54864"/>
                  </a:lnTo>
                  <a:lnTo>
                    <a:pt x="0" y="8612873"/>
                  </a:lnTo>
                  <a:lnTo>
                    <a:pt x="4304" y="8634231"/>
                  </a:lnTo>
                  <a:lnTo>
                    <a:pt x="16049" y="8651674"/>
                  </a:lnTo>
                  <a:lnTo>
                    <a:pt x="33486" y="8663436"/>
                  </a:lnTo>
                  <a:lnTo>
                    <a:pt x="54863" y="8667750"/>
                  </a:lnTo>
                  <a:lnTo>
                    <a:pt x="14461236" y="8667750"/>
                  </a:lnTo>
                  <a:lnTo>
                    <a:pt x="14499971" y="8651671"/>
                  </a:lnTo>
                  <a:lnTo>
                    <a:pt x="14516100" y="8612873"/>
                  </a:lnTo>
                  <a:lnTo>
                    <a:pt x="14516100" y="54864"/>
                  </a:lnTo>
                  <a:lnTo>
                    <a:pt x="14511795" y="33486"/>
                  </a:lnTo>
                  <a:lnTo>
                    <a:pt x="14500050" y="16049"/>
                  </a:lnTo>
                  <a:lnTo>
                    <a:pt x="14482613" y="4304"/>
                  </a:lnTo>
                  <a:lnTo>
                    <a:pt x="14461236" y="0"/>
                  </a:lnTo>
                  <a:close/>
                </a:path>
              </a:pathLst>
            </a:custGeom>
            <a:solidFill>
              <a:srgbClr val="FFFFFF">
                <a:alpha val="86274"/>
              </a:srgbClr>
            </a:solidFill>
          </p:spPr>
          <p:txBody>
            <a:bodyPr wrap="square" lIns="0" tIns="0" rIns="0" bIns="0" rtlCol="0"/>
            <a:lstStyle/>
            <a:p>
              <a:endParaRPr/>
            </a:p>
          </p:txBody>
        </p:sp>
        <p:pic>
          <p:nvPicPr>
            <p:cNvPr id="8" name="object 8">
              <a:extLst>
                <a:ext uri="{FF2B5EF4-FFF2-40B4-BE49-F238E27FC236}">
                  <a16:creationId xmlns:a16="http://schemas.microsoft.com/office/drawing/2014/main" id="{3D8D2873-AD36-8CC4-686A-71B2B64D6D30}"/>
                </a:ext>
              </a:extLst>
            </p:cNvPr>
            <p:cNvPicPr/>
            <p:nvPr/>
          </p:nvPicPr>
          <p:blipFill>
            <a:blip r:embed="rId5" cstate="print"/>
            <a:stretch>
              <a:fillRect/>
            </a:stretch>
          </p:blipFill>
          <p:spPr>
            <a:xfrm>
              <a:off x="2105025" y="1028700"/>
              <a:ext cx="2038350" cy="1981200"/>
            </a:xfrm>
            <a:prstGeom prst="rect">
              <a:avLst/>
            </a:prstGeom>
          </p:spPr>
        </p:pic>
      </p:grpSp>
      <p:sp>
        <p:nvSpPr>
          <p:cNvPr id="9" name="object 9">
            <a:extLst>
              <a:ext uri="{FF2B5EF4-FFF2-40B4-BE49-F238E27FC236}">
                <a16:creationId xmlns:a16="http://schemas.microsoft.com/office/drawing/2014/main" id="{43B4265C-E15A-3376-F4FD-5D832E642979}"/>
              </a:ext>
            </a:extLst>
          </p:cNvPr>
          <p:cNvSpPr txBox="1"/>
          <p:nvPr/>
        </p:nvSpPr>
        <p:spPr>
          <a:xfrm>
            <a:off x="1958975" y="9158922"/>
            <a:ext cx="1481455" cy="322580"/>
          </a:xfrm>
          <a:prstGeom prst="rect">
            <a:avLst/>
          </a:prstGeom>
        </p:spPr>
        <p:txBody>
          <a:bodyPr vert="horz" wrap="square" lIns="0" tIns="12700" rIns="0" bIns="0" rtlCol="0">
            <a:spAutoFit/>
          </a:bodyPr>
          <a:lstStyle/>
          <a:p>
            <a:pPr marL="12700">
              <a:lnSpc>
                <a:spcPct val="100000"/>
              </a:lnSpc>
              <a:spcBef>
                <a:spcPts val="100"/>
              </a:spcBef>
            </a:pPr>
            <a:r>
              <a:rPr sz="1950" dirty="0">
                <a:latin typeface="Arial MT"/>
                <a:cs typeface="Arial MT"/>
              </a:rPr>
              <a:t>Presented</a:t>
            </a:r>
            <a:r>
              <a:rPr sz="1950" spc="-100" dirty="0">
                <a:latin typeface="Arial MT"/>
                <a:cs typeface="Arial MT"/>
              </a:rPr>
              <a:t> </a:t>
            </a:r>
            <a:r>
              <a:rPr sz="1950" spc="-25" dirty="0">
                <a:latin typeface="Arial MT"/>
                <a:cs typeface="Arial MT"/>
              </a:rPr>
              <a:t>by</a:t>
            </a:r>
            <a:endParaRPr sz="1950" dirty="0">
              <a:latin typeface="Arial MT"/>
              <a:cs typeface="Arial MT"/>
            </a:endParaRPr>
          </a:p>
        </p:txBody>
      </p:sp>
      <p:grpSp>
        <p:nvGrpSpPr>
          <p:cNvPr id="10" name="object 10">
            <a:extLst>
              <a:ext uri="{FF2B5EF4-FFF2-40B4-BE49-F238E27FC236}">
                <a16:creationId xmlns:a16="http://schemas.microsoft.com/office/drawing/2014/main" id="{C9D6568F-F130-169E-DFE6-1E10D3ABA845}"/>
              </a:ext>
            </a:extLst>
          </p:cNvPr>
          <p:cNvGrpSpPr/>
          <p:nvPr/>
        </p:nvGrpSpPr>
        <p:grpSpPr>
          <a:xfrm>
            <a:off x="0" y="9163050"/>
            <a:ext cx="18288000" cy="1033780"/>
            <a:chOff x="0" y="9163050"/>
            <a:chExt cx="18288000" cy="1033780"/>
          </a:xfrm>
        </p:grpSpPr>
        <p:pic>
          <p:nvPicPr>
            <p:cNvPr id="11" name="object 11">
              <a:extLst>
                <a:ext uri="{FF2B5EF4-FFF2-40B4-BE49-F238E27FC236}">
                  <a16:creationId xmlns:a16="http://schemas.microsoft.com/office/drawing/2014/main" id="{ADBC01BD-990A-48EC-4DE3-219F32D397D1}"/>
                </a:ext>
              </a:extLst>
            </p:cNvPr>
            <p:cNvPicPr/>
            <p:nvPr/>
          </p:nvPicPr>
          <p:blipFill>
            <a:blip r:embed="rId6" cstate="print"/>
            <a:stretch>
              <a:fillRect/>
            </a:stretch>
          </p:blipFill>
          <p:spPr>
            <a:xfrm>
              <a:off x="3733799" y="9163050"/>
              <a:ext cx="209550" cy="219075"/>
            </a:xfrm>
            <a:prstGeom prst="rect">
              <a:avLst/>
            </a:prstGeom>
          </p:spPr>
        </p:pic>
        <p:pic>
          <p:nvPicPr>
            <p:cNvPr id="12" name="object 12">
              <a:extLst>
                <a:ext uri="{FF2B5EF4-FFF2-40B4-BE49-F238E27FC236}">
                  <a16:creationId xmlns:a16="http://schemas.microsoft.com/office/drawing/2014/main" id="{A54F1110-77CA-36AE-EB64-A2BECB8F7F3F}"/>
                </a:ext>
              </a:extLst>
            </p:cNvPr>
            <p:cNvPicPr/>
            <p:nvPr/>
          </p:nvPicPr>
          <p:blipFill>
            <a:blip r:embed="rId7" cstate="print"/>
            <a:stretch>
              <a:fillRect/>
            </a:stretch>
          </p:blipFill>
          <p:spPr>
            <a:xfrm>
              <a:off x="0" y="9791700"/>
              <a:ext cx="18287999" cy="404812"/>
            </a:xfrm>
            <a:prstGeom prst="rect">
              <a:avLst/>
            </a:prstGeom>
          </p:spPr>
        </p:pic>
      </p:grpSp>
      <p:sp>
        <p:nvSpPr>
          <p:cNvPr id="13" name="object 13">
            <a:extLst>
              <a:ext uri="{FF2B5EF4-FFF2-40B4-BE49-F238E27FC236}">
                <a16:creationId xmlns:a16="http://schemas.microsoft.com/office/drawing/2014/main" id="{FFE5B342-1573-D462-03C7-E32D7DF2BC06}"/>
              </a:ext>
            </a:extLst>
          </p:cNvPr>
          <p:cNvSpPr txBox="1"/>
          <p:nvPr/>
        </p:nvSpPr>
        <p:spPr>
          <a:xfrm>
            <a:off x="4029328" y="9160192"/>
            <a:ext cx="1635760" cy="323215"/>
          </a:xfrm>
          <a:prstGeom prst="rect">
            <a:avLst/>
          </a:prstGeom>
        </p:spPr>
        <p:txBody>
          <a:bodyPr vert="horz" wrap="square" lIns="0" tIns="12700" rIns="0" bIns="0" rtlCol="0">
            <a:spAutoFit/>
          </a:bodyPr>
          <a:lstStyle/>
          <a:p>
            <a:pPr marL="12700">
              <a:lnSpc>
                <a:spcPct val="100000"/>
              </a:lnSpc>
              <a:spcBef>
                <a:spcPts val="100"/>
              </a:spcBef>
            </a:pPr>
            <a:r>
              <a:rPr sz="1950" b="1" dirty="0">
                <a:latin typeface="Calibri"/>
                <a:cs typeface="Calibri"/>
              </a:rPr>
              <a:t>JSIT</a:t>
            </a:r>
            <a:r>
              <a:rPr sz="1950" b="1" spc="-10" dirty="0">
                <a:latin typeface="Calibri"/>
                <a:cs typeface="Calibri"/>
              </a:rPr>
              <a:t> INDONESIA</a:t>
            </a:r>
            <a:endParaRPr sz="1950">
              <a:latin typeface="Calibri"/>
              <a:cs typeface="Calibri"/>
            </a:endParaRPr>
          </a:p>
        </p:txBody>
      </p:sp>
      <p:sp>
        <p:nvSpPr>
          <p:cNvPr id="16" name="Judul 15">
            <a:extLst>
              <a:ext uri="{FF2B5EF4-FFF2-40B4-BE49-F238E27FC236}">
                <a16:creationId xmlns:a16="http://schemas.microsoft.com/office/drawing/2014/main" id="{EF6D06AE-F4C1-DDF8-8A0B-2832560D6ED6}"/>
              </a:ext>
            </a:extLst>
          </p:cNvPr>
          <p:cNvSpPr>
            <a:spLocks noGrp="1"/>
          </p:cNvSpPr>
          <p:nvPr>
            <p:ph type="title"/>
          </p:nvPr>
        </p:nvSpPr>
        <p:spPr>
          <a:xfrm>
            <a:off x="1828800" y="4396979"/>
            <a:ext cx="14516100" cy="923330"/>
          </a:xfrm>
        </p:spPr>
        <p:txBody>
          <a:bodyPr/>
          <a:lstStyle/>
          <a:p>
            <a:pPr algn="ctr"/>
            <a:r>
              <a:rPr lang="en-US" sz="6000" spc="-10" dirty="0" err="1">
                <a:solidFill>
                  <a:schemeClr val="tx1"/>
                </a:solidFill>
                <a:latin typeface="Arial MT"/>
                <a:cs typeface="Arial MT"/>
              </a:rPr>
              <a:t>Praktik</a:t>
            </a:r>
            <a:r>
              <a:rPr lang="en-US" sz="6000" spc="-10" dirty="0">
                <a:solidFill>
                  <a:schemeClr val="tx1"/>
                </a:solidFill>
                <a:latin typeface="Arial MT"/>
                <a:cs typeface="Arial MT"/>
              </a:rPr>
              <a:t> &amp; </a:t>
            </a:r>
            <a:r>
              <a:rPr lang="en-US" sz="6000" spc="-10" dirty="0" err="1">
                <a:solidFill>
                  <a:schemeClr val="tx1"/>
                </a:solidFill>
                <a:latin typeface="Arial MT"/>
                <a:cs typeface="Arial MT"/>
              </a:rPr>
              <a:t>Simulasi</a:t>
            </a:r>
            <a:r>
              <a:rPr lang="en-US" sz="6000" spc="-10" dirty="0">
                <a:solidFill>
                  <a:schemeClr val="tx1"/>
                </a:solidFill>
                <a:latin typeface="Arial MT"/>
                <a:cs typeface="Arial MT"/>
              </a:rPr>
              <a:t> Antar </a:t>
            </a:r>
            <a:r>
              <a:rPr lang="en-US" sz="6000" spc="-10" dirty="0" err="1">
                <a:solidFill>
                  <a:schemeClr val="tx1"/>
                </a:solidFill>
                <a:latin typeface="Arial MT"/>
                <a:cs typeface="Arial MT"/>
              </a:rPr>
              <a:t>Kelompok</a:t>
            </a:r>
            <a:endParaRPr lang="id-ID" sz="6000" dirty="0">
              <a:solidFill>
                <a:schemeClr val="tx1"/>
              </a:solidFill>
            </a:endParaRPr>
          </a:p>
        </p:txBody>
      </p:sp>
    </p:spTree>
    <p:extLst>
      <p:ext uri="{BB962C8B-B14F-4D97-AF65-F5344CB8AC3E}">
        <p14:creationId xmlns:p14="http://schemas.microsoft.com/office/powerpoint/2010/main" val="361485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043AF-0CA9-6B8A-0FB3-FEC54A9AB835}"/>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E798BCB3-E203-0C6E-0639-F6DC175F16D4}"/>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BC87DAF1-79C3-8562-614E-ABFE34CA12C8}"/>
                </a:ext>
              </a:extLst>
            </p:cNvPr>
            <p:cNvPicPr/>
            <p:nvPr/>
          </p:nvPicPr>
          <p:blipFill>
            <a:blip r:embed="rId2" cstate="print"/>
            <a:stretch>
              <a:fillRect/>
            </a:stretch>
          </p:blipFill>
          <p:spPr>
            <a:xfrm>
              <a:off x="0" y="0"/>
              <a:ext cx="13230224" cy="10286998"/>
            </a:xfrm>
            <a:prstGeom prst="rect">
              <a:avLst/>
            </a:prstGeom>
          </p:spPr>
        </p:pic>
        <p:sp>
          <p:nvSpPr>
            <p:cNvPr id="4" name="object 4">
              <a:extLst>
                <a:ext uri="{FF2B5EF4-FFF2-40B4-BE49-F238E27FC236}">
                  <a16:creationId xmlns:a16="http://schemas.microsoft.com/office/drawing/2014/main" id="{3B020D3C-577C-8601-AC33-344A1E74595C}"/>
                </a:ext>
              </a:extLst>
            </p:cNvPr>
            <p:cNvSpPr/>
            <p:nvPr/>
          </p:nvSpPr>
          <p:spPr>
            <a:xfrm>
              <a:off x="8040224" y="0"/>
              <a:ext cx="10248265" cy="10287000"/>
            </a:xfrm>
            <a:custGeom>
              <a:avLst/>
              <a:gdLst/>
              <a:ahLst/>
              <a:cxnLst/>
              <a:rect l="l" t="t" r="r" b="b"/>
              <a:pathLst>
                <a:path w="10248265" h="10287000">
                  <a:moveTo>
                    <a:pt x="10247775" y="0"/>
                  </a:moveTo>
                  <a:lnTo>
                    <a:pt x="4565928" y="0"/>
                  </a:lnTo>
                  <a:lnTo>
                    <a:pt x="0" y="10287000"/>
                  </a:lnTo>
                  <a:lnTo>
                    <a:pt x="10247775" y="10287000"/>
                  </a:lnTo>
                  <a:lnTo>
                    <a:pt x="10247775" y="0"/>
                  </a:lnTo>
                  <a:close/>
                </a:path>
              </a:pathLst>
            </a:custGeom>
            <a:solidFill>
              <a:srgbClr val="FDFDFD"/>
            </a:solidFill>
          </p:spPr>
          <p:txBody>
            <a:bodyPr wrap="square" lIns="0" tIns="0" rIns="0" bIns="0" rtlCol="0"/>
            <a:lstStyle/>
            <a:p>
              <a:endParaRPr/>
            </a:p>
          </p:txBody>
        </p:sp>
        <p:pic>
          <p:nvPicPr>
            <p:cNvPr id="5" name="object 5">
              <a:extLst>
                <a:ext uri="{FF2B5EF4-FFF2-40B4-BE49-F238E27FC236}">
                  <a16:creationId xmlns:a16="http://schemas.microsoft.com/office/drawing/2014/main" id="{2ACAA045-163F-B10F-0724-05F249C46B52}"/>
                </a:ext>
              </a:extLst>
            </p:cNvPr>
            <p:cNvPicPr/>
            <p:nvPr/>
          </p:nvPicPr>
          <p:blipFill>
            <a:blip r:embed="rId3" cstate="print"/>
            <a:stretch>
              <a:fillRect/>
            </a:stretch>
          </p:blipFill>
          <p:spPr>
            <a:xfrm>
              <a:off x="9756765" y="0"/>
              <a:ext cx="8531233" cy="10287000"/>
            </a:xfrm>
            <a:prstGeom prst="rect">
              <a:avLst/>
            </a:prstGeom>
          </p:spPr>
        </p:pic>
        <p:pic>
          <p:nvPicPr>
            <p:cNvPr id="6" name="object 6">
              <a:extLst>
                <a:ext uri="{FF2B5EF4-FFF2-40B4-BE49-F238E27FC236}">
                  <a16:creationId xmlns:a16="http://schemas.microsoft.com/office/drawing/2014/main" id="{E7849023-9CC2-2A9F-512E-2B2587633751}"/>
                </a:ext>
              </a:extLst>
            </p:cNvPr>
            <p:cNvPicPr/>
            <p:nvPr/>
          </p:nvPicPr>
          <p:blipFill>
            <a:blip r:embed="rId4" cstate="print"/>
            <a:stretch>
              <a:fillRect/>
            </a:stretch>
          </p:blipFill>
          <p:spPr>
            <a:xfrm>
              <a:off x="1876425" y="9515475"/>
              <a:ext cx="14530451" cy="766762"/>
            </a:xfrm>
            <a:prstGeom prst="rect">
              <a:avLst/>
            </a:prstGeom>
          </p:spPr>
        </p:pic>
        <p:sp>
          <p:nvSpPr>
            <p:cNvPr id="7" name="object 7">
              <a:extLst>
                <a:ext uri="{FF2B5EF4-FFF2-40B4-BE49-F238E27FC236}">
                  <a16:creationId xmlns:a16="http://schemas.microsoft.com/office/drawing/2014/main" id="{7AD56B95-79F9-0039-B20C-734CB49BA223}"/>
                </a:ext>
              </a:extLst>
            </p:cNvPr>
            <p:cNvSpPr/>
            <p:nvPr/>
          </p:nvSpPr>
          <p:spPr>
            <a:xfrm>
              <a:off x="1885950" y="809625"/>
              <a:ext cx="14516100" cy="8667750"/>
            </a:xfrm>
            <a:custGeom>
              <a:avLst/>
              <a:gdLst/>
              <a:ahLst/>
              <a:cxnLst/>
              <a:rect l="l" t="t" r="r" b="b"/>
              <a:pathLst>
                <a:path w="14516100" h="8667750">
                  <a:moveTo>
                    <a:pt x="14461236" y="0"/>
                  </a:moveTo>
                  <a:lnTo>
                    <a:pt x="54863" y="0"/>
                  </a:lnTo>
                  <a:lnTo>
                    <a:pt x="33486" y="4304"/>
                  </a:lnTo>
                  <a:lnTo>
                    <a:pt x="16049" y="16049"/>
                  </a:lnTo>
                  <a:lnTo>
                    <a:pt x="4304" y="33486"/>
                  </a:lnTo>
                  <a:lnTo>
                    <a:pt x="0" y="54864"/>
                  </a:lnTo>
                  <a:lnTo>
                    <a:pt x="0" y="8612873"/>
                  </a:lnTo>
                  <a:lnTo>
                    <a:pt x="4304" y="8634231"/>
                  </a:lnTo>
                  <a:lnTo>
                    <a:pt x="16049" y="8651674"/>
                  </a:lnTo>
                  <a:lnTo>
                    <a:pt x="33486" y="8663436"/>
                  </a:lnTo>
                  <a:lnTo>
                    <a:pt x="54863" y="8667750"/>
                  </a:lnTo>
                  <a:lnTo>
                    <a:pt x="14461236" y="8667750"/>
                  </a:lnTo>
                  <a:lnTo>
                    <a:pt x="14499971" y="8651671"/>
                  </a:lnTo>
                  <a:lnTo>
                    <a:pt x="14516100" y="8612873"/>
                  </a:lnTo>
                  <a:lnTo>
                    <a:pt x="14516100" y="54864"/>
                  </a:lnTo>
                  <a:lnTo>
                    <a:pt x="14511795" y="33486"/>
                  </a:lnTo>
                  <a:lnTo>
                    <a:pt x="14500050" y="16049"/>
                  </a:lnTo>
                  <a:lnTo>
                    <a:pt x="14482613" y="4304"/>
                  </a:lnTo>
                  <a:lnTo>
                    <a:pt x="14461236" y="0"/>
                  </a:lnTo>
                  <a:close/>
                </a:path>
              </a:pathLst>
            </a:custGeom>
            <a:solidFill>
              <a:srgbClr val="FFFFFF">
                <a:alpha val="86274"/>
              </a:srgbClr>
            </a:solidFill>
          </p:spPr>
          <p:txBody>
            <a:bodyPr wrap="square" lIns="0" tIns="0" rIns="0" bIns="0" rtlCol="0"/>
            <a:lstStyle/>
            <a:p>
              <a:endParaRPr/>
            </a:p>
          </p:txBody>
        </p:sp>
        <p:pic>
          <p:nvPicPr>
            <p:cNvPr id="8" name="object 8">
              <a:extLst>
                <a:ext uri="{FF2B5EF4-FFF2-40B4-BE49-F238E27FC236}">
                  <a16:creationId xmlns:a16="http://schemas.microsoft.com/office/drawing/2014/main" id="{B136AFB8-8827-45EF-76CE-76F39813F44E}"/>
                </a:ext>
              </a:extLst>
            </p:cNvPr>
            <p:cNvPicPr/>
            <p:nvPr/>
          </p:nvPicPr>
          <p:blipFill>
            <a:blip r:embed="rId5" cstate="print"/>
            <a:stretch>
              <a:fillRect/>
            </a:stretch>
          </p:blipFill>
          <p:spPr>
            <a:xfrm>
              <a:off x="2105025" y="1028700"/>
              <a:ext cx="2038350" cy="1981200"/>
            </a:xfrm>
            <a:prstGeom prst="rect">
              <a:avLst/>
            </a:prstGeom>
          </p:spPr>
        </p:pic>
      </p:grpSp>
      <p:sp>
        <p:nvSpPr>
          <p:cNvPr id="9" name="object 9">
            <a:extLst>
              <a:ext uri="{FF2B5EF4-FFF2-40B4-BE49-F238E27FC236}">
                <a16:creationId xmlns:a16="http://schemas.microsoft.com/office/drawing/2014/main" id="{AE069DC9-636C-64DE-16C5-2D861C03433B}"/>
              </a:ext>
            </a:extLst>
          </p:cNvPr>
          <p:cNvSpPr txBox="1"/>
          <p:nvPr/>
        </p:nvSpPr>
        <p:spPr>
          <a:xfrm>
            <a:off x="1958975" y="9158922"/>
            <a:ext cx="1481455" cy="322580"/>
          </a:xfrm>
          <a:prstGeom prst="rect">
            <a:avLst/>
          </a:prstGeom>
        </p:spPr>
        <p:txBody>
          <a:bodyPr vert="horz" wrap="square" lIns="0" tIns="12700" rIns="0" bIns="0" rtlCol="0">
            <a:spAutoFit/>
          </a:bodyPr>
          <a:lstStyle/>
          <a:p>
            <a:pPr marL="12700">
              <a:lnSpc>
                <a:spcPct val="100000"/>
              </a:lnSpc>
              <a:spcBef>
                <a:spcPts val="100"/>
              </a:spcBef>
            </a:pPr>
            <a:r>
              <a:rPr sz="1950" dirty="0">
                <a:latin typeface="Arial MT"/>
                <a:cs typeface="Arial MT"/>
              </a:rPr>
              <a:t>Presented</a:t>
            </a:r>
            <a:r>
              <a:rPr sz="1950" spc="-100" dirty="0">
                <a:latin typeface="Arial MT"/>
                <a:cs typeface="Arial MT"/>
              </a:rPr>
              <a:t> </a:t>
            </a:r>
            <a:r>
              <a:rPr sz="1950" spc="-25" dirty="0">
                <a:latin typeface="Arial MT"/>
                <a:cs typeface="Arial MT"/>
              </a:rPr>
              <a:t>by</a:t>
            </a:r>
            <a:endParaRPr sz="1950" dirty="0">
              <a:latin typeface="Arial MT"/>
              <a:cs typeface="Arial MT"/>
            </a:endParaRPr>
          </a:p>
        </p:txBody>
      </p:sp>
      <p:grpSp>
        <p:nvGrpSpPr>
          <p:cNvPr id="10" name="object 10">
            <a:extLst>
              <a:ext uri="{FF2B5EF4-FFF2-40B4-BE49-F238E27FC236}">
                <a16:creationId xmlns:a16="http://schemas.microsoft.com/office/drawing/2014/main" id="{BD8CDE55-2D44-B876-424B-000DBA7242F5}"/>
              </a:ext>
            </a:extLst>
          </p:cNvPr>
          <p:cNvGrpSpPr/>
          <p:nvPr/>
        </p:nvGrpSpPr>
        <p:grpSpPr>
          <a:xfrm>
            <a:off x="0" y="9163050"/>
            <a:ext cx="18288000" cy="1033780"/>
            <a:chOff x="0" y="9163050"/>
            <a:chExt cx="18288000" cy="1033780"/>
          </a:xfrm>
        </p:grpSpPr>
        <p:pic>
          <p:nvPicPr>
            <p:cNvPr id="11" name="object 11">
              <a:extLst>
                <a:ext uri="{FF2B5EF4-FFF2-40B4-BE49-F238E27FC236}">
                  <a16:creationId xmlns:a16="http://schemas.microsoft.com/office/drawing/2014/main" id="{7E0EAEA1-9159-E75A-E841-E9C09B0BA2DA}"/>
                </a:ext>
              </a:extLst>
            </p:cNvPr>
            <p:cNvPicPr/>
            <p:nvPr/>
          </p:nvPicPr>
          <p:blipFill>
            <a:blip r:embed="rId6" cstate="print"/>
            <a:stretch>
              <a:fillRect/>
            </a:stretch>
          </p:blipFill>
          <p:spPr>
            <a:xfrm>
              <a:off x="3733799" y="9163050"/>
              <a:ext cx="209550" cy="219075"/>
            </a:xfrm>
            <a:prstGeom prst="rect">
              <a:avLst/>
            </a:prstGeom>
          </p:spPr>
        </p:pic>
        <p:pic>
          <p:nvPicPr>
            <p:cNvPr id="12" name="object 12">
              <a:extLst>
                <a:ext uri="{FF2B5EF4-FFF2-40B4-BE49-F238E27FC236}">
                  <a16:creationId xmlns:a16="http://schemas.microsoft.com/office/drawing/2014/main" id="{11FC55CC-4A2C-9B48-E1C5-0C913C8A9DB1}"/>
                </a:ext>
              </a:extLst>
            </p:cNvPr>
            <p:cNvPicPr/>
            <p:nvPr/>
          </p:nvPicPr>
          <p:blipFill>
            <a:blip r:embed="rId7" cstate="print"/>
            <a:stretch>
              <a:fillRect/>
            </a:stretch>
          </p:blipFill>
          <p:spPr>
            <a:xfrm>
              <a:off x="0" y="9791700"/>
              <a:ext cx="18287999" cy="404812"/>
            </a:xfrm>
            <a:prstGeom prst="rect">
              <a:avLst/>
            </a:prstGeom>
          </p:spPr>
        </p:pic>
      </p:grpSp>
      <p:sp>
        <p:nvSpPr>
          <p:cNvPr id="13" name="object 13">
            <a:extLst>
              <a:ext uri="{FF2B5EF4-FFF2-40B4-BE49-F238E27FC236}">
                <a16:creationId xmlns:a16="http://schemas.microsoft.com/office/drawing/2014/main" id="{6B84E7D1-9EAE-B2EB-9EDB-ACB1E724E193}"/>
              </a:ext>
            </a:extLst>
          </p:cNvPr>
          <p:cNvSpPr txBox="1"/>
          <p:nvPr/>
        </p:nvSpPr>
        <p:spPr>
          <a:xfrm>
            <a:off x="4029328" y="9160192"/>
            <a:ext cx="1635760" cy="323215"/>
          </a:xfrm>
          <a:prstGeom prst="rect">
            <a:avLst/>
          </a:prstGeom>
        </p:spPr>
        <p:txBody>
          <a:bodyPr vert="horz" wrap="square" lIns="0" tIns="12700" rIns="0" bIns="0" rtlCol="0">
            <a:spAutoFit/>
          </a:bodyPr>
          <a:lstStyle/>
          <a:p>
            <a:pPr marL="12700">
              <a:lnSpc>
                <a:spcPct val="100000"/>
              </a:lnSpc>
              <a:spcBef>
                <a:spcPts val="100"/>
              </a:spcBef>
            </a:pPr>
            <a:r>
              <a:rPr sz="1950" b="1" dirty="0">
                <a:latin typeface="Calibri"/>
                <a:cs typeface="Calibri"/>
              </a:rPr>
              <a:t>JSIT</a:t>
            </a:r>
            <a:r>
              <a:rPr sz="1950" b="1" spc="-10" dirty="0">
                <a:latin typeface="Calibri"/>
                <a:cs typeface="Calibri"/>
              </a:rPr>
              <a:t> INDONESIA</a:t>
            </a:r>
            <a:endParaRPr sz="1950">
              <a:latin typeface="Calibri"/>
              <a:cs typeface="Calibri"/>
            </a:endParaRPr>
          </a:p>
        </p:txBody>
      </p:sp>
      <p:sp>
        <p:nvSpPr>
          <p:cNvPr id="16" name="Judul 15">
            <a:extLst>
              <a:ext uri="{FF2B5EF4-FFF2-40B4-BE49-F238E27FC236}">
                <a16:creationId xmlns:a16="http://schemas.microsoft.com/office/drawing/2014/main" id="{437F2039-DBF9-D3A6-3033-310E28EA4D8A}"/>
              </a:ext>
            </a:extLst>
          </p:cNvPr>
          <p:cNvSpPr>
            <a:spLocks noGrp="1"/>
          </p:cNvSpPr>
          <p:nvPr>
            <p:ph type="title"/>
          </p:nvPr>
        </p:nvSpPr>
        <p:spPr>
          <a:xfrm>
            <a:off x="1828800" y="4396979"/>
            <a:ext cx="14516100" cy="923330"/>
          </a:xfrm>
        </p:spPr>
        <p:txBody>
          <a:bodyPr/>
          <a:lstStyle/>
          <a:p>
            <a:pPr algn="ctr"/>
            <a:r>
              <a:rPr lang="en-US" sz="6000" spc="-10" dirty="0" err="1">
                <a:solidFill>
                  <a:schemeClr val="tx1"/>
                </a:solidFill>
                <a:latin typeface="Arial MT"/>
                <a:cs typeface="Arial MT"/>
              </a:rPr>
              <a:t>Revisi</a:t>
            </a:r>
            <a:r>
              <a:rPr lang="en-US" sz="6000" spc="-10" dirty="0">
                <a:solidFill>
                  <a:schemeClr val="tx1"/>
                </a:solidFill>
                <a:latin typeface="Arial MT"/>
                <a:cs typeface="Arial MT"/>
              </a:rPr>
              <a:t>, </a:t>
            </a:r>
            <a:r>
              <a:rPr lang="en-US" sz="6000" spc="-10" dirty="0" err="1">
                <a:solidFill>
                  <a:schemeClr val="tx1"/>
                </a:solidFill>
                <a:latin typeface="Arial MT"/>
                <a:cs typeface="Arial MT"/>
              </a:rPr>
              <a:t>Refleksi</a:t>
            </a:r>
            <a:r>
              <a:rPr lang="en-US" sz="6000" spc="-10" dirty="0">
                <a:solidFill>
                  <a:schemeClr val="tx1"/>
                </a:solidFill>
                <a:latin typeface="Arial MT"/>
                <a:cs typeface="Arial MT"/>
              </a:rPr>
              <a:t> &amp; </a:t>
            </a:r>
            <a:r>
              <a:rPr lang="en-US" sz="6000" spc="-10" dirty="0" err="1">
                <a:solidFill>
                  <a:schemeClr val="tx1"/>
                </a:solidFill>
                <a:latin typeface="Arial MT"/>
                <a:cs typeface="Arial MT"/>
              </a:rPr>
              <a:t>Tindak</a:t>
            </a:r>
            <a:r>
              <a:rPr lang="en-US" sz="6000" spc="-10" dirty="0">
                <a:solidFill>
                  <a:schemeClr val="tx1"/>
                </a:solidFill>
                <a:latin typeface="Arial MT"/>
                <a:cs typeface="Arial MT"/>
              </a:rPr>
              <a:t> </a:t>
            </a:r>
            <a:r>
              <a:rPr lang="en-US" sz="6000" spc="-10" dirty="0" err="1">
                <a:solidFill>
                  <a:schemeClr val="tx1"/>
                </a:solidFill>
                <a:latin typeface="Arial MT"/>
                <a:cs typeface="Arial MT"/>
              </a:rPr>
              <a:t>Lanjut</a:t>
            </a:r>
            <a:endParaRPr lang="id-ID" sz="6000" dirty="0">
              <a:solidFill>
                <a:schemeClr val="tx1"/>
              </a:solidFill>
            </a:endParaRPr>
          </a:p>
        </p:txBody>
      </p:sp>
    </p:spTree>
    <p:extLst>
      <p:ext uri="{BB962C8B-B14F-4D97-AF65-F5344CB8AC3E}">
        <p14:creationId xmlns:p14="http://schemas.microsoft.com/office/powerpoint/2010/main" val="2840104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3902656" y="2883695"/>
            <a:ext cx="4088927" cy="5106074"/>
          </a:xfrm>
          <a:custGeom>
            <a:avLst/>
            <a:gdLst/>
            <a:ahLst/>
            <a:cxnLst/>
            <a:rect l="l" t="t" r="r" b="b"/>
            <a:pathLst>
              <a:path w="4088927" h="5106073">
                <a:moveTo>
                  <a:pt x="0" y="0"/>
                </a:moveTo>
                <a:lnTo>
                  <a:pt x="4088927" y="0"/>
                </a:lnTo>
                <a:lnTo>
                  <a:pt x="4088927" y="5106073"/>
                </a:lnTo>
                <a:lnTo>
                  <a:pt x="0" y="5106073"/>
                </a:lnTo>
                <a:lnTo>
                  <a:pt x="0" y="0"/>
                </a:lnTo>
                <a:close/>
              </a:path>
            </a:pathLst>
          </a:custGeom>
          <a:blipFill>
            <a:blip r:embed="rId2"/>
            <a:stretch>
              <a:fillRect/>
            </a:stretch>
          </a:blipFill>
        </p:spPr>
        <p:txBody>
          <a:bodyPr/>
          <a:lstStyle/>
          <a:p>
            <a:endParaRPr lang="id-ID"/>
          </a:p>
        </p:txBody>
      </p:sp>
      <p:sp>
        <p:nvSpPr>
          <p:cNvPr id="6" name="Freeform 6"/>
          <p:cNvSpPr/>
          <p:nvPr/>
        </p:nvSpPr>
        <p:spPr>
          <a:xfrm>
            <a:off x="8820085" y="2952994"/>
            <a:ext cx="4370630" cy="5106074"/>
          </a:xfrm>
          <a:custGeom>
            <a:avLst/>
            <a:gdLst/>
            <a:ahLst/>
            <a:cxnLst/>
            <a:rect l="l" t="t" r="r" b="b"/>
            <a:pathLst>
              <a:path w="4370630" h="5106073">
                <a:moveTo>
                  <a:pt x="0" y="0"/>
                </a:moveTo>
                <a:lnTo>
                  <a:pt x="4370630" y="0"/>
                </a:lnTo>
                <a:lnTo>
                  <a:pt x="4370630" y="5106073"/>
                </a:lnTo>
                <a:lnTo>
                  <a:pt x="0" y="5106073"/>
                </a:lnTo>
                <a:lnTo>
                  <a:pt x="0" y="0"/>
                </a:lnTo>
                <a:close/>
              </a:path>
            </a:pathLst>
          </a:custGeom>
          <a:blipFill>
            <a:blip r:embed="rId3"/>
            <a:stretch>
              <a:fillRect/>
            </a:stretch>
          </a:blipFill>
        </p:spPr>
        <p:txBody>
          <a:bodyPr/>
          <a:lstStyle/>
          <a:p>
            <a:endParaRPr lang="id-ID"/>
          </a:p>
        </p:txBody>
      </p:sp>
      <p:sp>
        <p:nvSpPr>
          <p:cNvPr id="7" name="Freeform 7"/>
          <p:cNvSpPr/>
          <p:nvPr/>
        </p:nvSpPr>
        <p:spPr>
          <a:xfrm>
            <a:off x="856440" y="2987464"/>
            <a:ext cx="7493133" cy="5106074"/>
          </a:xfrm>
          <a:custGeom>
            <a:avLst/>
            <a:gdLst/>
            <a:ahLst/>
            <a:cxnLst/>
            <a:rect l="l" t="t" r="r" b="b"/>
            <a:pathLst>
              <a:path w="7493133" h="5106073">
                <a:moveTo>
                  <a:pt x="0" y="0"/>
                </a:moveTo>
                <a:lnTo>
                  <a:pt x="7493133" y="0"/>
                </a:lnTo>
                <a:lnTo>
                  <a:pt x="7493133" y="5106073"/>
                </a:lnTo>
                <a:lnTo>
                  <a:pt x="0" y="5106073"/>
                </a:lnTo>
                <a:lnTo>
                  <a:pt x="0" y="0"/>
                </a:lnTo>
                <a:close/>
              </a:path>
            </a:pathLst>
          </a:custGeom>
          <a:blipFill>
            <a:blip r:embed="rId4"/>
            <a:stretch>
              <a:fillRect r="-1807"/>
            </a:stretch>
          </a:blipFill>
        </p:spPr>
        <p:txBody>
          <a:bodyPr/>
          <a:lstStyle/>
          <a:p>
            <a:endParaRPr lang="id-ID"/>
          </a:p>
        </p:txBody>
      </p:sp>
      <p:sp>
        <p:nvSpPr>
          <p:cNvPr id="9" name="TextBox 9"/>
          <p:cNvSpPr txBox="1"/>
          <p:nvPr/>
        </p:nvSpPr>
        <p:spPr>
          <a:xfrm>
            <a:off x="3167107" y="1606814"/>
            <a:ext cx="13451408" cy="1102289"/>
          </a:xfrm>
          <a:prstGeom prst="rect">
            <a:avLst/>
          </a:prstGeom>
        </p:spPr>
        <p:txBody>
          <a:bodyPr lIns="0" tIns="0" rIns="0" bIns="0" rtlCol="0" anchor="t">
            <a:spAutoFit/>
          </a:bodyPr>
          <a:lstStyle/>
          <a:p>
            <a:pPr>
              <a:lnSpc>
                <a:spcPts val="7800"/>
              </a:lnSpc>
            </a:pPr>
            <a:r>
              <a:rPr lang="en-US" sz="10401" b="1" spc="-53" dirty="0" err="1">
                <a:solidFill>
                  <a:srgbClr val="1C6D2B"/>
                </a:solidFill>
                <a:latin typeface="Monkey"/>
                <a:ea typeface="Monkey"/>
                <a:cs typeface="Monkey"/>
                <a:sym typeface="Monkey"/>
              </a:rPr>
              <a:t>Generasi</a:t>
            </a:r>
            <a:r>
              <a:rPr lang="en-US" sz="10401" b="1" spc="-53" dirty="0">
                <a:solidFill>
                  <a:srgbClr val="1C6D2B"/>
                </a:solidFill>
                <a:latin typeface="Monkey"/>
                <a:ea typeface="Monkey"/>
                <a:cs typeface="Monkey"/>
                <a:sym typeface="Monkey"/>
              </a:rPr>
              <a:t> Emas Islam</a:t>
            </a:r>
          </a:p>
        </p:txBody>
      </p:sp>
      <p:sp>
        <p:nvSpPr>
          <p:cNvPr id="10" name="TextBox 10"/>
          <p:cNvSpPr txBox="1"/>
          <p:nvPr/>
        </p:nvSpPr>
        <p:spPr>
          <a:xfrm>
            <a:off x="3180713" y="8059067"/>
            <a:ext cx="3148115" cy="709425"/>
          </a:xfrm>
          <a:prstGeom prst="rect">
            <a:avLst/>
          </a:prstGeom>
        </p:spPr>
        <p:txBody>
          <a:bodyPr wrap="square" lIns="0" tIns="0" rIns="0" bIns="0" rtlCol="0" anchor="t">
            <a:spAutoFit/>
          </a:bodyPr>
          <a:lstStyle/>
          <a:p>
            <a:pPr algn="ctr">
              <a:lnSpc>
                <a:spcPts val="5871"/>
              </a:lnSpc>
              <a:spcBef>
                <a:spcPct val="0"/>
              </a:spcBef>
            </a:pPr>
            <a:r>
              <a:rPr lang="en-US" sz="4193" spc="-20" dirty="0">
                <a:solidFill>
                  <a:srgbClr val="000000"/>
                </a:solidFill>
                <a:latin typeface="Monkey"/>
                <a:ea typeface="Monkey"/>
                <a:cs typeface="Monkey"/>
                <a:sym typeface="Monkey"/>
              </a:rPr>
              <a:t>750-1258 M</a:t>
            </a:r>
          </a:p>
        </p:txBody>
      </p:sp>
      <p:sp>
        <p:nvSpPr>
          <p:cNvPr id="11" name="TextBox 11"/>
          <p:cNvSpPr txBox="1"/>
          <p:nvPr/>
        </p:nvSpPr>
        <p:spPr>
          <a:xfrm>
            <a:off x="9962080" y="8197500"/>
            <a:ext cx="2086643" cy="709425"/>
          </a:xfrm>
          <a:prstGeom prst="rect">
            <a:avLst/>
          </a:prstGeom>
        </p:spPr>
        <p:txBody>
          <a:bodyPr wrap="square" lIns="0" tIns="0" rIns="0" bIns="0" rtlCol="0" anchor="t">
            <a:spAutoFit/>
          </a:bodyPr>
          <a:lstStyle/>
          <a:p>
            <a:pPr algn="ctr">
              <a:lnSpc>
                <a:spcPts val="5871"/>
              </a:lnSpc>
              <a:spcBef>
                <a:spcPct val="0"/>
              </a:spcBef>
            </a:pPr>
            <a:r>
              <a:rPr lang="en-US" sz="4193" spc="-20" dirty="0">
                <a:solidFill>
                  <a:srgbClr val="000000"/>
                </a:solidFill>
                <a:latin typeface="Monkey"/>
                <a:ea typeface="Monkey"/>
                <a:cs typeface="Monkey"/>
                <a:sym typeface="Monkey"/>
              </a:rPr>
              <a:t>1187M</a:t>
            </a:r>
          </a:p>
        </p:txBody>
      </p:sp>
      <p:sp>
        <p:nvSpPr>
          <p:cNvPr id="12" name="TextBox 12"/>
          <p:cNvSpPr txBox="1"/>
          <p:nvPr/>
        </p:nvSpPr>
        <p:spPr>
          <a:xfrm>
            <a:off x="15107288" y="8338886"/>
            <a:ext cx="2086643" cy="709425"/>
          </a:xfrm>
          <a:prstGeom prst="rect">
            <a:avLst/>
          </a:prstGeom>
        </p:spPr>
        <p:txBody>
          <a:bodyPr wrap="square" lIns="0" tIns="0" rIns="0" bIns="0" rtlCol="0" anchor="t">
            <a:spAutoFit/>
          </a:bodyPr>
          <a:lstStyle/>
          <a:p>
            <a:pPr algn="ctr">
              <a:lnSpc>
                <a:spcPts val="5871"/>
              </a:lnSpc>
              <a:spcBef>
                <a:spcPct val="0"/>
              </a:spcBef>
            </a:pPr>
            <a:r>
              <a:rPr lang="en-US" sz="4193" spc="-20" dirty="0">
                <a:solidFill>
                  <a:srgbClr val="000000"/>
                </a:solidFill>
                <a:latin typeface="Monkey"/>
                <a:ea typeface="Monkey"/>
                <a:cs typeface="Monkey"/>
                <a:sym typeface="Monkey"/>
              </a:rPr>
              <a:t>1453M</a:t>
            </a:r>
          </a:p>
        </p:txBody>
      </p:sp>
      <p:sp>
        <p:nvSpPr>
          <p:cNvPr id="13" name="Freeform 9">
            <a:extLst>
              <a:ext uri="{FF2B5EF4-FFF2-40B4-BE49-F238E27FC236}">
                <a16:creationId xmlns:a16="http://schemas.microsoft.com/office/drawing/2014/main" id="{FB9FF143-6CAE-3989-8F7B-72C7E01AAF79}"/>
              </a:ext>
            </a:extLst>
          </p:cNvPr>
          <p:cNvSpPr/>
          <p:nvPr/>
        </p:nvSpPr>
        <p:spPr>
          <a:xfrm>
            <a:off x="0" y="6812522"/>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d-ID"/>
          </a:p>
        </p:txBody>
      </p:sp>
      <p:pic>
        <p:nvPicPr>
          <p:cNvPr id="14" name="Gambar 13" descr="Sebuah gambar berisi pena, alat tulis, deasin&#10;&#10;Konten yang dihasilkan AI mungkin salah.">
            <a:extLst>
              <a:ext uri="{FF2B5EF4-FFF2-40B4-BE49-F238E27FC236}">
                <a16:creationId xmlns:a16="http://schemas.microsoft.com/office/drawing/2014/main" id="{7071268E-A5A1-D52F-8FE1-6AC55E6C94F7}"/>
              </a:ext>
            </a:extLst>
          </p:cNvPr>
          <p:cNvPicPr>
            <a:picLocks noChangeAspect="1"/>
          </p:cNvPicPr>
          <p:nvPr/>
        </p:nvPicPr>
        <p:blipFill>
          <a:blip r:embed="rId7"/>
          <a:stretch>
            <a:fillRect/>
          </a:stretch>
        </p:blipFill>
        <p:spPr>
          <a:xfrm>
            <a:off x="1023967" y="748530"/>
            <a:ext cx="1853714" cy="1717272"/>
          </a:xfrm>
          <a:prstGeom prst="rect">
            <a:avLst/>
          </a:prstGeom>
        </p:spPr>
      </p:pic>
      <p:sp>
        <p:nvSpPr>
          <p:cNvPr id="15" name="Freeform 9">
            <a:extLst>
              <a:ext uri="{FF2B5EF4-FFF2-40B4-BE49-F238E27FC236}">
                <a16:creationId xmlns:a16="http://schemas.microsoft.com/office/drawing/2014/main" id="{961730F0-F815-EAFF-0FEC-E1DF42CB702E}"/>
              </a:ext>
            </a:extLst>
          </p:cNvPr>
          <p:cNvSpPr/>
          <p:nvPr/>
        </p:nvSpPr>
        <p:spPr>
          <a:xfrm rot="10800000">
            <a:off x="14386353" y="-93300"/>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d-ID"/>
          </a:p>
        </p:txBody>
      </p:sp>
      <p:sp>
        <p:nvSpPr>
          <p:cNvPr id="2" name="TextBox 9">
            <a:extLst>
              <a:ext uri="{FF2B5EF4-FFF2-40B4-BE49-F238E27FC236}">
                <a16:creationId xmlns:a16="http://schemas.microsoft.com/office/drawing/2014/main" id="{8709A4FB-9E67-D7B2-D9EC-F1F94F877087}"/>
              </a:ext>
            </a:extLst>
          </p:cNvPr>
          <p:cNvSpPr txBox="1"/>
          <p:nvPr/>
        </p:nvSpPr>
        <p:spPr>
          <a:xfrm rot="19958320">
            <a:off x="2906181" y="4538798"/>
            <a:ext cx="13977165" cy="1102289"/>
          </a:xfrm>
          <a:prstGeom prst="rect">
            <a:avLst/>
          </a:prstGeom>
          <a:ln>
            <a:solidFill>
              <a:schemeClr val="tx1"/>
            </a:solidFill>
          </a:ln>
        </p:spPr>
        <p:txBody>
          <a:bodyPr wrap="square" lIns="0" tIns="0" rIns="0" bIns="0" rtlCol="0" anchor="t">
            <a:spAutoFit/>
          </a:bodyPr>
          <a:lstStyle/>
          <a:p>
            <a:pPr>
              <a:lnSpc>
                <a:spcPts val="7800"/>
              </a:lnSpc>
            </a:pPr>
            <a:r>
              <a:rPr lang="en-US" sz="10401" b="1" spc="-53" dirty="0">
                <a:ln>
                  <a:solidFill>
                    <a:schemeClr val="tx1"/>
                  </a:solidFill>
                </a:ln>
                <a:solidFill>
                  <a:schemeClr val="accent2"/>
                </a:solidFill>
                <a:latin typeface="Monkey"/>
                <a:ea typeface="Monkey"/>
                <a:cs typeface="Monkey"/>
                <a:sym typeface="Monkey"/>
              </a:rPr>
              <a:t>AGEN PERUBAHAN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683307" y="853213"/>
            <a:ext cx="6397343" cy="9596015"/>
          </a:xfrm>
          <a:custGeom>
            <a:avLst/>
            <a:gdLst/>
            <a:ahLst/>
            <a:cxnLst/>
            <a:rect l="l" t="t" r="r" b="b"/>
            <a:pathLst>
              <a:path w="6397343" h="9596014">
                <a:moveTo>
                  <a:pt x="0" y="0"/>
                </a:moveTo>
                <a:lnTo>
                  <a:pt x="6397342" y="0"/>
                </a:lnTo>
                <a:lnTo>
                  <a:pt x="6397342" y="9596014"/>
                </a:lnTo>
                <a:lnTo>
                  <a:pt x="0" y="9596014"/>
                </a:lnTo>
                <a:lnTo>
                  <a:pt x="0" y="0"/>
                </a:lnTo>
                <a:close/>
              </a:path>
            </a:pathLst>
          </a:custGeom>
          <a:blipFill>
            <a:blip r:embed="rId2"/>
            <a:stretch>
              <a:fillRect/>
            </a:stretch>
          </a:blipFill>
        </p:spPr>
        <p:txBody>
          <a:bodyPr/>
          <a:lstStyle/>
          <a:p>
            <a:endParaRPr lang="id-ID"/>
          </a:p>
        </p:txBody>
      </p:sp>
      <p:sp>
        <p:nvSpPr>
          <p:cNvPr id="6" name="TextBox 6"/>
          <p:cNvSpPr txBox="1"/>
          <p:nvPr/>
        </p:nvSpPr>
        <p:spPr>
          <a:xfrm>
            <a:off x="6735505" y="9787891"/>
            <a:ext cx="11419148" cy="410369"/>
          </a:xfrm>
          <a:prstGeom prst="rect">
            <a:avLst/>
          </a:prstGeom>
        </p:spPr>
        <p:txBody>
          <a:bodyPr lIns="0" tIns="0" rIns="0" bIns="0" rtlCol="0" anchor="t">
            <a:spAutoFit/>
          </a:bodyPr>
          <a:lstStyle/>
          <a:p>
            <a:pPr algn="r">
              <a:lnSpc>
                <a:spcPts val="1620"/>
              </a:lnSpc>
            </a:pPr>
            <a:r>
              <a:rPr lang="en-US" sz="1500" b="1">
                <a:solidFill>
                  <a:srgbClr val="000000"/>
                </a:solidFill>
                <a:latin typeface="Bubblebody Neue Bold"/>
                <a:ea typeface="Bubblebody Neue Bold"/>
                <a:cs typeface="Bubblebody Neue Bold"/>
                <a:sym typeface="Bubblebody Neue Bold"/>
              </a:rPr>
              <a:t>Transformasi Pendidikan SIT: Menyiapkan Generasi Emas </a:t>
            </a:r>
          </a:p>
          <a:p>
            <a:pPr algn="ctr">
              <a:lnSpc>
                <a:spcPts val="1620"/>
              </a:lnSpc>
              <a:spcBef>
                <a:spcPct val="0"/>
              </a:spcBef>
            </a:pPr>
            <a:endParaRPr lang="en-US" sz="1500" b="1">
              <a:solidFill>
                <a:srgbClr val="000000"/>
              </a:solidFill>
              <a:latin typeface="Bubblebody Neue Bold"/>
              <a:ea typeface="Bubblebody Neue Bold"/>
              <a:cs typeface="Bubblebody Neue Bold"/>
              <a:sym typeface="Bubblebody Neue Bold"/>
            </a:endParaRPr>
          </a:p>
        </p:txBody>
      </p:sp>
      <p:sp>
        <p:nvSpPr>
          <p:cNvPr id="7" name="TextBox 7"/>
          <p:cNvSpPr txBox="1"/>
          <p:nvPr/>
        </p:nvSpPr>
        <p:spPr>
          <a:xfrm>
            <a:off x="4306186" y="1133009"/>
            <a:ext cx="13451408" cy="1102289"/>
          </a:xfrm>
          <a:prstGeom prst="rect">
            <a:avLst/>
          </a:prstGeom>
        </p:spPr>
        <p:txBody>
          <a:bodyPr lIns="0" tIns="0" rIns="0" bIns="0" rtlCol="0" anchor="t">
            <a:spAutoFit/>
          </a:bodyPr>
          <a:lstStyle/>
          <a:p>
            <a:pPr>
              <a:lnSpc>
                <a:spcPts val="7800"/>
              </a:lnSpc>
            </a:pPr>
            <a:r>
              <a:rPr lang="en-US" sz="10401" b="1" spc="-53" dirty="0" err="1">
                <a:solidFill>
                  <a:srgbClr val="1C6D2B"/>
                </a:solidFill>
                <a:latin typeface="Monkey"/>
                <a:ea typeface="Monkey"/>
                <a:cs typeface="Monkey"/>
                <a:sym typeface="Monkey"/>
              </a:rPr>
              <a:t>Generasi</a:t>
            </a:r>
            <a:r>
              <a:rPr lang="en-US" sz="10401" b="1" spc="-53" dirty="0">
                <a:solidFill>
                  <a:srgbClr val="1C6D2B"/>
                </a:solidFill>
                <a:latin typeface="Monkey"/>
                <a:ea typeface="Monkey"/>
                <a:cs typeface="Monkey"/>
                <a:sym typeface="Monkey"/>
              </a:rPr>
              <a:t> Emas SIT</a:t>
            </a:r>
          </a:p>
        </p:txBody>
      </p:sp>
      <p:sp>
        <p:nvSpPr>
          <p:cNvPr id="8" name="TextBox 8"/>
          <p:cNvSpPr txBox="1"/>
          <p:nvPr/>
        </p:nvSpPr>
        <p:spPr>
          <a:xfrm>
            <a:off x="5158328" y="6889926"/>
            <a:ext cx="12599267" cy="1970283"/>
          </a:xfrm>
          <a:prstGeom prst="rect">
            <a:avLst/>
          </a:prstGeom>
        </p:spPr>
        <p:txBody>
          <a:bodyPr wrap="square" lIns="0" tIns="0" rIns="0" bIns="0" rtlCol="0" anchor="t">
            <a:spAutoFit/>
          </a:bodyPr>
          <a:lstStyle/>
          <a:p>
            <a:pPr algn="just">
              <a:lnSpc>
                <a:spcPts val="3920"/>
              </a:lnSpc>
              <a:spcBef>
                <a:spcPct val="0"/>
              </a:spcBef>
            </a:pPr>
            <a:r>
              <a:rPr lang="en-US" sz="2801" spc="-14" dirty="0" err="1">
                <a:solidFill>
                  <a:srgbClr val="000000"/>
                </a:solidFill>
                <a:highlight>
                  <a:srgbClr val="00FFFF"/>
                </a:highlight>
                <a:latin typeface="Monkey"/>
                <a:ea typeface="Monkey"/>
                <a:cs typeface="Monkey"/>
                <a:sym typeface="Monkey"/>
              </a:rPr>
              <a:t>Beriman</a:t>
            </a:r>
            <a:r>
              <a:rPr lang="en-US" sz="2801" spc="-14" dirty="0">
                <a:solidFill>
                  <a:srgbClr val="000000"/>
                </a:solidFill>
                <a:highlight>
                  <a:srgbClr val="00FFFF"/>
                </a:highlight>
                <a:latin typeface="Monkey"/>
                <a:ea typeface="Monkey"/>
                <a:cs typeface="Monkey"/>
                <a:sym typeface="Monkey"/>
              </a:rPr>
              <a:t>, </a:t>
            </a:r>
            <a:r>
              <a:rPr lang="en-US" sz="2801" spc="-14" dirty="0" err="1">
                <a:solidFill>
                  <a:srgbClr val="000000"/>
                </a:solidFill>
                <a:highlight>
                  <a:srgbClr val="00FFFF"/>
                </a:highlight>
                <a:latin typeface="Monkey"/>
                <a:ea typeface="Monkey"/>
                <a:cs typeface="Monkey"/>
                <a:sym typeface="Monkey"/>
              </a:rPr>
              <a:t>Bertakwa</a:t>
            </a:r>
            <a:r>
              <a:rPr lang="en-US" sz="2801" spc="-14" dirty="0">
                <a:solidFill>
                  <a:srgbClr val="000000"/>
                </a:solidFill>
                <a:highlight>
                  <a:srgbClr val="00FFFF"/>
                </a:highlight>
                <a:latin typeface="Monkey"/>
                <a:ea typeface="Monkey"/>
                <a:cs typeface="Monkey"/>
                <a:sym typeface="Monkey"/>
              </a:rPr>
              <a:t> </a:t>
            </a:r>
            <a:r>
              <a:rPr lang="en-US" sz="2801" spc="-14" dirty="0" err="1">
                <a:solidFill>
                  <a:srgbClr val="000000"/>
                </a:solidFill>
                <a:highlight>
                  <a:srgbClr val="00FFFF"/>
                </a:highlight>
                <a:latin typeface="Monkey"/>
                <a:ea typeface="Monkey"/>
                <a:cs typeface="Monkey"/>
                <a:sym typeface="Monkey"/>
              </a:rPr>
              <a:t>Kepada</a:t>
            </a:r>
            <a:r>
              <a:rPr lang="en-US" sz="2801" spc="-14" dirty="0">
                <a:solidFill>
                  <a:srgbClr val="000000"/>
                </a:solidFill>
                <a:highlight>
                  <a:srgbClr val="00FFFF"/>
                </a:highlight>
                <a:latin typeface="Monkey"/>
                <a:ea typeface="Monkey"/>
                <a:cs typeface="Monkey"/>
                <a:sym typeface="Monkey"/>
              </a:rPr>
              <a:t> Tuhan Yang Maha Esa dan </a:t>
            </a:r>
            <a:r>
              <a:rPr lang="en-US" sz="2801" spc="-14" dirty="0" err="1">
                <a:solidFill>
                  <a:srgbClr val="000000"/>
                </a:solidFill>
                <a:highlight>
                  <a:srgbClr val="00FFFF"/>
                </a:highlight>
                <a:latin typeface="Monkey"/>
                <a:ea typeface="Monkey"/>
                <a:cs typeface="Monkey"/>
                <a:sym typeface="Monkey"/>
              </a:rPr>
              <a:t>Berakhlak</a:t>
            </a:r>
            <a:r>
              <a:rPr lang="en-US" sz="2801" spc="-14" dirty="0">
                <a:solidFill>
                  <a:srgbClr val="000000"/>
                </a:solidFill>
                <a:highlight>
                  <a:srgbClr val="00FFFF"/>
                </a:highlight>
                <a:latin typeface="Monkey"/>
                <a:ea typeface="Monkey"/>
                <a:cs typeface="Monkey"/>
                <a:sym typeface="Monkey"/>
              </a:rPr>
              <a:t> Mulia; </a:t>
            </a:r>
            <a:r>
              <a:rPr lang="en-US" sz="2801" spc="-14" dirty="0" err="1">
                <a:solidFill>
                  <a:srgbClr val="000000"/>
                </a:solidFill>
                <a:highlight>
                  <a:srgbClr val="00FFFF"/>
                </a:highlight>
                <a:latin typeface="Monkey"/>
                <a:ea typeface="Monkey"/>
                <a:cs typeface="Monkey"/>
                <a:sym typeface="Monkey"/>
              </a:rPr>
              <a:t>Inklusif</a:t>
            </a:r>
            <a:r>
              <a:rPr lang="en-US" sz="2801" spc="-14" dirty="0">
                <a:solidFill>
                  <a:srgbClr val="000000"/>
                </a:solidFill>
                <a:highlight>
                  <a:srgbClr val="00FFFF"/>
                </a:highlight>
                <a:latin typeface="Monkey"/>
                <a:ea typeface="Monkey"/>
                <a:cs typeface="Monkey"/>
                <a:sym typeface="Monkey"/>
              </a:rPr>
              <a:t>; </a:t>
            </a:r>
            <a:r>
              <a:rPr lang="en-US" sz="2801" spc="-14" dirty="0" err="1">
                <a:solidFill>
                  <a:srgbClr val="000000"/>
                </a:solidFill>
                <a:highlight>
                  <a:srgbClr val="00FFFF"/>
                </a:highlight>
                <a:latin typeface="Monkey"/>
                <a:ea typeface="Monkey"/>
                <a:cs typeface="Monkey"/>
                <a:sym typeface="Monkey"/>
              </a:rPr>
              <a:t>Berbudaya</a:t>
            </a:r>
            <a:r>
              <a:rPr lang="en-US" sz="2801" spc="-14" dirty="0">
                <a:solidFill>
                  <a:srgbClr val="000000"/>
                </a:solidFill>
                <a:highlight>
                  <a:srgbClr val="00FFFF"/>
                </a:highlight>
                <a:latin typeface="Monkey"/>
                <a:ea typeface="Monkey"/>
                <a:cs typeface="Monkey"/>
                <a:sym typeface="Monkey"/>
              </a:rPr>
              <a:t> dan </a:t>
            </a:r>
            <a:r>
              <a:rPr lang="en-US" sz="2801" spc="-14" dirty="0" err="1">
                <a:solidFill>
                  <a:srgbClr val="000000"/>
                </a:solidFill>
                <a:highlight>
                  <a:srgbClr val="00FFFF"/>
                </a:highlight>
                <a:latin typeface="Monkey"/>
                <a:ea typeface="Monkey"/>
                <a:cs typeface="Monkey"/>
                <a:sym typeface="Monkey"/>
              </a:rPr>
              <a:t>Nasionalis</a:t>
            </a:r>
            <a:r>
              <a:rPr lang="en-US" sz="2801" spc="-14" dirty="0">
                <a:solidFill>
                  <a:srgbClr val="000000"/>
                </a:solidFill>
                <a:highlight>
                  <a:srgbClr val="00FFFF"/>
                </a:highlight>
                <a:latin typeface="Monkey"/>
                <a:ea typeface="Monkey"/>
                <a:cs typeface="Monkey"/>
                <a:sym typeface="Monkey"/>
              </a:rPr>
              <a:t>; </a:t>
            </a:r>
            <a:r>
              <a:rPr lang="en-US" sz="2801" spc="-14" dirty="0" err="1">
                <a:solidFill>
                  <a:srgbClr val="000000"/>
                </a:solidFill>
                <a:highlight>
                  <a:srgbClr val="00FFFF"/>
                </a:highlight>
                <a:latin typeface="Monkey"/>
                <a:ea typeface="Monkey"/>
                <a:cs typeface="Monkey"/>
                <a:sym typeface="Monkey"/>
              </a:rPr>
              <a:t>Berukhuwah</a:t>
            </a:r>
            <a:r>
              <a:rPr lang="en-US" sz="2801" spc="-14" dirty="0">
                <a:solidFill>
                  <a:srgbClr val="000000"/>
                </a:solidFill>
                <a:highlight>
                  <a:srgbClr val="00FFFF"/>
                </a:highlight>
                <a:latin typeface="Monkey"/>
                <a:ea typeface="Monkey"/>
                <a:cs typeface="Monkey"/>
                <a:sym typeface="Monkey"/>
              </a:rPr>
              <a:t> dan </a:t>
            </a:r>
            <a:r>
              <a:rPr lang="en-US" sz="2801" spc="-14" dirty="0" err="1">
                <a:solidFill>
                  <a:srgbClr val="000000"/>
                </a:solidFill>
                <a:highlight>
                  <a:srgbClr val="00FFFF"/>
                </a:highlight>
                <a:latin typeface="Monkey"/>
                <a:ea typeface="Monkey"/>
                <a:cs typeface="Monkey"/>
                <a:sym typeface="Monkey"/>
              </a:rPr>
              <a:t>Peduli</a:t>
            </a:r>
            <a:r>
              <a:rPr lang="en-US" sz="2801" spc="-14" dirty="0">
                <a:solidFill>
                  <a:srgbClr val="000000"/>
                </a:solidFill>
                <a:highlight>
                  <a:srgbClr val="00FFFF"/>
                </a:highlight>
                <a:latin typeface="Monkey"/>
                <a:ea typeface="Monkey"/>
                <a:cs typeface="Monkey"/>
                <a:sym typeface="Monkey"/>
              </a:rPr>
              <a:t>; </a:t>
            </a:r>
            <a:r>
              <a:rPr lang="en-US" sz="2801" spc="-14" dirty="0" err="1">
                <a:solidFill>
                  <a:srgbClr val="000000"/>
                </a:solidFill>
                <a:highlight>
                  <a:srgbClr val="00FFFF"/>
                </a:highlight>
                <a:latin typeface="Monkey"/>
                <a:ea typeface="Monkey"/>
                <a:cs typeface="Monkey"/>
                <a:sym typeface="Monkey"/>
              </a:rPr>
              <a:t>Berkepribadian</a:t>
            </a:r>
            <a:r>
              <a:rPr lang="en-US" sz="2801" spc="-14" dirty="0">
                <a:solidFill>
                  <a:srgbClr val="000000"/>
                </a:solidFill>
                <a:highlight>
                  <a:srgbClr val="00FFFF"/>
                </a:highlight>
                <a:latin typeface="Monkey"/>
                <a:ea typeface="Monkey"/>
                <a:cs typeface="Monkey"/>
                <a:sym typeface="Monkey"/>
              </a:rPr>
              <a:t> yang </a:t>
            </a:r>
            <a:r>
              <a:rPr lang="en-US" sz="2801" spc="-14" dirty="0" err="1">
                <a:solidFill>
                  <a:srgbClr val="000000"/>
                </a:solidFill>
                <a:highlight>
                  <a:srgbClr val="00FFFF"/>
                </a:highlight>
                <a:latin typeface="Monkey"/>
                <a:ea typeface="Monkey"/>
                <a:cs typeface="Monkey"/>
                <a:sym typeface="Monkey"/>
              </a:rPr>
              <a:t>Matang</a:t>
            </a:r>
            <a:r>
              <a:rPr lang="en-US" sz="2801" spc="-14" dirty="0">
                <a:solidFill>
                  <a:srgbClr val="000000"/>
                </a:solidFill>
                <a:highlight>
                  <a:srgbClr val="00FFFF"/>
                </a:highlight>
                <a:latin typeface="Monkey"/>
                <a:ea typeface="Monkey"/>
                <a:cs typeface="Monkey"/>
                <a:sym typeface="Monkey"/>
              </a:rPr>
              <a:t>; Cerdas, </a:t>
            </a:r>
            <a:r>
              <a:rPr lang="en-US" sz="2801" spc="-14" dirty="0" err="1">
                <a:solidFill>
                  <a:srgbClr val="000000"/>
                </a:solidFill>
                <a:highlight>
                  <a:srgbClr val="00FFFF"/>
                </a:highlight>
                <a:latin typeface="Monkey"/>
                <a:ea typeface="Monkey"/>
                <a:cs typeface="Monkey"/>
                <a:sym typeface="Monkey"/>
              </a:rPr>
              <a:t>Bernalar</a:t>
            </a:r>
            <a:r>
              <a:rPr lang="en-US" sz="2801" spc="-14" dirty="0">
                <a:solidFill>
                  <a:srgbClr val="000000"/>
                </a:solidFill>
                <a:highlight>
                  <a:srgbClr val="00FFFF"/>
                </a:highlight>
                <a:latin typeface="Monkey"/>
                <a:ea typeface="Monkey"/>
                <a:cs typeface="Monkey"/>
                <a:sym typeface="Monkey"/>
              </a:rPr>
              <a:t> </a:t>
            </a:r>
            <a:r>
              <a:rPr lang="en-US" sz="2801" spc="-14" dirty="0" err="1">
                <a:solidFill>
                  <a:srgbClr val="000000"/>
                </a:solidFill>
                <a:highlight>
                  <a:srgbClr val="00FFFF"/>
                </a:highlight>
                <a:latin typeface="Monkey"/>
                <a:ea typeface="Monkey"/>
                <a:cs typeface="Monkey"/>
                <a:sym typeface="Monkey"/>
              </a:rPr>
              <a:t>Kritis</a:t>
            </a:r>
            <a:r>
              <a:rPr lang="en-US" sz="2801" spc="-14" dirty="0">
                <a:solidFill>
                  <a:srgbClr val="000000"/>
                </a:solidFill>
                <a:highlight>
                  <a:srgbClr val="00FFFF"/>
                </a:highlight>
                <a:latin typeface="Monkey"/>
                <a:ea typeface="Monkey"/>
                <a:cs typeface="Monkey"/>
                <a:sym typeface="Monkey"/>
              </a:rPr>
              <a:t> dan Digital; </a:t>
            </a:r>
            <a:r>
              <a:rPr lang="en-US" sz="2801" spc="-14" dirty="0" err="1">
                <a:solidFill>
                  <a:srgbClr val="000000"/>
                </a:solidFill>
                <a:highlight>
                  <a:srgbClr val="00FFFF"/>
                </a:highlight>
                <a:latin typeface="Monkey"/>
                <a:ea typeface="Monkey"/>
                <a:cs typeface="Monkey"/>
                <a:sym typeface="Monkey"/>
              </a:rPr>
              <a:t>Kreatif</a:t>
            </a:r>
            <a:r>
              <a:rPr lang="en-US" sz="2801" spc="-14" dirty="0">
                <a:solidFill>
                  <a:srgbClr val="000000"/>
                </a:solidFill>
                <a:highlight>
                  <a:srgbClr val="00FFFF"/>
                </a:highlight>
                <a:latin typeface="Monkey"/>
                <a:ea typeface="Monkey"/>
                <a:cs typeface="Monkey"/>
                <a:sym typeface="Monkey"/>
              </a:rPr>
              <a:t> dan </a:t>
            </a:r>
            <a:r>
              <a:rPr lang="en-US" sz="2801" spc="-14" dirty="0" err="1">
                <a:solidFill>
                  <a:srgbClr val="000000"/>
                </a:solidFill>
                <a:highlight>
                  <a:srgbClr val="00FFFF"/>
                </a:highlight>
                <a:latin typeface="Monkey"/>
                <a:ea typeface="Monkey"/>
                <a:cs typeface="Monkey"/>
                <a:sym typeface="Monkey"/>
              </a:rPr>
              <a:t>Terampil</a:t>
            </a:r>
            <a:r>
              <a:rPr lang="en-US" sz="2801" spc="-14" dirty="0">
                <a:solidFill>
                  <a:srgbClr val="000000"/>
                </a:solidFill>
                <a:highlight>
                  <a:srgbClr val="00FFFF"/>
                </a:highlight>
                <a:latin typeface="Monkey"/>
                <a:ea typeface="Monkey"/>
                <a:cs typeface="Monkey"/>
                <a:sym typeface="Monkey"/>
              </a:rPr>
              <a:t>.</a:t>
            </a:r>
          </a:p>
          <a:p>
            <a:pPr algn="just">
              <a:lnSpc>
                <a:spcPts val="3920"/>
              </a:lnSpc>
              <a:spcBef>
                <a:spcPct val="0"/>
              </a:spcBef>
            </a:pPr>
            <a:r>
              <a:rPr lang="en-US" sz="2801" spc="-14" dirty="0" err="1">
                <a:solidFill>
                  <a:srgbClr val="4472C4"/>
                </a:solidFill>
                <a:highlight>
                  <a:srgbClr val="00FFFF"/>
                </a:highlight>
                <a:latin typeface="Monkey"/>
                <a:ea typeface="Monkey"/>
                <a:cs typeface="Monkey"/>
                <a:sym typeface="Monkey"/>
              </a:rPr>
              <a:t>Standar</a:t>
            </a:r>
            <a:r>
              <a:rPr lang="en-US" sz="2801" spc="-14" dirty="0">
                <a:solidFill>
                  <a:srgbClr val="4472C4"/>
                </a:solidFill>
                <a:highlight>
                  <a:srgbClr val="00FFFF"/>
                </a:highlight>
                <a:latin typeface="Monkey"/>
                <a:ea typeface="Monkey"/>
                <a:cs typeface="Monkey"/>
                <a:sym typeface="Monkey"/>
              </a:rPr>
              <a:t> Mutu </a:t>
            </a:r>
            <a:r>
              <a:rPr lang="en-US" sz="2801" spc="-14" dirty="0" err="1">
                <a:solidFill>
                  <a:srgbClr val="4472C4"/>
                </a:solidFill>
                <a:highlight>
                  <a:srgbClr val="00FFFF"/>
                </a:highlight>
                <a:latin typeface="Monkey"/>
                <a:ea typeface="Monkey"/>
                <a:cs typeface="Monkey"/>
                <a:sym typeface="Monkey"/>
              </a:rPr>
              <a:t>Kekhasan</a:t>
            </a:r>
            <a:r>
              <a:rPr lang="en-US" sz="2801" spc="-14" dirty="0">
                <a:solidFill>
                  <a:srgbClr val="4472C4"/>
                </a:solidFill>
                <a:highlight>
                  <a:srgbClr val="00FFFF"/>
                </a:highlight>
                <a:latin typeface="Monkey"/>
                <a:ea typeface="Monkey"/>
                <a:cs typeface="Monkey"/>
                <a:sym typeface="Monkey"/>
              </a:rPr>
              <a:t> SIT </a:t>
            </a:r>
            <a:r>
              <a:rPr lang="en-US" sz="2801" spc="-14" dirty="0" err="1">
                <a:solidFill>
                  <a:srgbClr val="4472C4"/>
                </a:solidFill>
                <a:highlight>
                  <a:srgbClr val="00FFFF"/>
                </a:highlight>
                <a:latin typeface="Monkey"/>
                <a:ea typeface="Monkey"/>
                <a:cs typeface="Monkey"/>
                <a:sym typeface="Monkey"/>
              </a:rPr>
              <a:t>Edisi</a:t>
            </a:r>
            <a:r>
              <a:rPr lang="en-US" sz="2801" spc="-14" dirty="0">
                <a:solidFill>
                  <a:srgbClr val="4472C4"/>
                </a:solidFill>
                <a:highlight>
                  <a:srgbClr val="00FFFF"/>
                </a:highlight>
                <a:latin typeface="Monkey"/>
                <a:ea typeface="Monkey"/>
                <a:cs typeface="Monkey"/>
                <a:sym typeface="Monkey"/>
              </a:rPr>
              <a:t> Kelima.2022</a:t>
            </a:r>
            <a:r>
              <a:rPr lang="en-US" sz="2801" spc="-14" dirty="0">
                <a:solidFill>
                  <a:srgbClr val="000000"/>
                </a:solidFill>
                <a:highlight>
                  <a:srgbClr val="00FFFF"/>
                </a:highlight>
                <a:latin typeface="Monkey"/>
                <a:ea typeface="Monkey"/>
                <a:cs typeface="Monkey"/>
                <a:sym typeface="Monkey"/>
              </a:rPr>
              <a:t>.</a:t>
            </a:r>
          </a:p>
        </p:txBody>
      </p:sp>
      <p:sp>
        <p:nvSpPr>
          <p:cNvPr id="9" name="TextBox 9"/>
          <p:cNvSpPr txBox="1"/>
          <p:nvPr/>
        </p:nvSpPr>
        <p:spPr>
          <a:xfrm>
            <a:off x="4306187" y="3007293"/>
            <a:ext cx="13451408" cy="2768002"/>
          </a:xfrm>
          <a:prstGeom prst="rect">
            <a:avLst/>
          </a:prstGeom>
        </p:spPr>
        <p:txBody>
          <a:bodyPr wrap="square" lIns="0" tIns="0" rIns="0" bIns="0" rtlCol="0" anchor="t">
            <a:spAutoFit/>
          </a:bodyPr>
          <a:lstStyle/>
          <a:p>
            <a:pPr algn="ctr" rtl="1">
              <a:lnSpc>
                <a:spcPts val="4340"/>
              </a:lnSpc>
              <a:spcBef>
                <a:spcPct val="0"/>
              </a:spcBef>
            </a:pPr>
            <a:r>
              <a:rPr lang="ar-EG" sz="4200" b="1" spc="-15" dirty="0">
                <a:solidFill>
                  <a:srgbClr val="000000"/>
                </a:solidFill>
                <a:latin typeface="Traditional Arabic Bold"/>
                <a:ea typeface="Traditional Arabic Bold"/>
                <a:cs typeface="Traditional Arabic Bold"/>
                <a:sym typeface="Traditional Arabic Bold"/>
                <a:rtl/>
              </a:rPr>
              <a:t>وَالَّذِيْنَ يَقُوْلُوْنَ رَبَّنَا هَبْ لَنَا مِنْ اَزْوَاجِنَا وَذُرِّيّٰتِنَا قُرَّةَ اَعْيُنٍ وَّاجْعَلْنَا لِلْمُتَّقِيْنَاِمَامًا</a:t>
            </a:r>
          </a:p>
          <a:p>
            <a:pPr algn="ctr" rtl="1">
              <a:lnSpc>
                <a:spcPts val="3499"/>
              </a:lnSpc>
              <a:spcBef>
                <a:spcPct val="0"/>
              </a:spcBef>
            </a:pPr>
            <a:r>
              <a:rPr lang="ar-EG" sz="2499" b="1" spc="-12" dirty="0">
                <a:solidFill>
                  <a:srgbClr val="000000"/>
                </a:solidFill>
                <a:latin typeface="Bubblebody Neue Bold"/>
                <a:ea typeface="Bubblebody Neue Bold"/>
                <a:cs typeface="Bubblebody Neue Bold"/>
                <a:sym typeface="Bubblebody Neue Bold"/>
                <a:rtl/>
              </a:rPr>
              <a:t> </a:t>
            </a:r>
          </a:p>
          <a:p>
            <a:pPr algn="just" rtl="1">
              <a:lnSpc>
                <a:spcPts val="3499"/>
              </a:lnSpc>
              <a:spcBef>
                <a:spcPct val="0"/>
              </a:spcBef>
            </a:pPr>
            <a:r>
              <a:rPr lang="ar-EG" sz="2499" spc="-12" dirty="0">
                <a:solidFill>
                  <a:srgbClr val="000000"/>
                </a:solidFill>
                <a:latin typeface="Monkey"/>
                <a:ea typeface="Monkey"/>
                <a:cs typeface="Monkey"/>
                <a:sym typeface="Monkey"/>
                <a:rtl/>
              </a:rPr>
              <a:t>“</a:t>
            </a:r>
            <a:r>
              <a:rPr lang="en-US" sz="2499" spc="-12" dirty="0">
                <a:solidFill>
                  <a:srgbClr val="000000"/>
                </a:solidFill>
                <a:latin typeface="Monkey"/>
                <a:ea typeface="Monkey"/>
                <a:cs typeface="Monkey"/>
                <a:sym typeface="Monkey"/>
              </a:rPr>
              <a:t>Dan orang-orang yang </a:t>
            </a:r>
            <a:r>
              <a:rPr lang="en-US" sz="2499" spc="-12" dirty="0" err="1">
                <a:solidFill>
                  <a:srgbClr val="000000"/>
                </a:solidFill>
                <a:latin typeface="Monkey"/>
                <a:ea typeface="Monkey"/>
                <a:cs typeface="Monkey"/>
                <a:sym typeface="Monkey"/>
              </a:rPr>
              <a:t>berkata</a:t>
            </a:r>
            <a:r>
              <a:rPr lang="en-US" sz="2499" spc="-12" dirty="0">
                <a:solidFill>
                  <a:srgbClr val="000000"/>
                </a:solidFill>
                <a:latin typeface="Monkey"/>
                <a:ea typeface="Monkey"/>
                <a:cs typeface="Monkey"/>
                <a:sym typeface="Monkey"/>
              </a:rPr>
              <a:t>, ‘Ya Tuhan kami, </a:t>
            </a:r>
            <a:r>
              <a:rPr lang="en-US" sz="2499" spc="-12" dirty="0" err="1">
                <a:solidFill>
                  <a:srgbClr val="000000"/>
                </a:solidFill>
                <a:latin typeface="Monkey"/>
                <a:ea typeface="Monkey"/>
                <a:cs typeface="Monkey"/>
                <a:sym typeface="Monkey"/>
              </a:rPr>
              <a:t>anugerahkanlah</a:t>
            </a:r>
            <a:r>
              <a:rPr lang="en-US" sz="2499" spc="-12" dirty="0">
                <a:solidFill>
                  <a:srgbClr val="000000"/>
                </a:solidFill>
                <a:latin typeface="Monkey"/>
                <a:ea typeface="Monkey"/>
                <a:cs typeface="Monkey"/>
                <a:sym typeface="Monkey"/>
              </a:rPr>
              <a:t> </a:t>
            </a:r>
            <a:r>
              <a:rPr lang="en-US" sz="2499" spc="-12" dirty="0" err="1">
                <a:solidFill>
                  <a:srgbClr val="000000"/>
                </a:solidFill>
                <a:latin typeface="Monkey"/>
                <a:ea typeface="Monkey"/>
                <a:cs typeface="Monkey"/>
                <a:sym typeface="Monkey"/>
              </a:rPr>
              <a:t>kepada</a:t>
            </a:r>
            <a:r>
              <a:rPr lang="en-US" sz="2499" spc="-12" dirty="0">
                <a:solidFill>
                  <a:srgbClr val="000000"/>
                </a:solidFill>
                <a:latin typeface="Monkey"/>
                <a:ea typeface="Monkey"/>
                <a:cs typeface="Monkey"/>
                <a:sym typeface="Monkey"/>
              </a:rPr>
              <a:t> kami </a:t>
            </a:r>
            <a:r>
              <a:rPr lang="en-US" sz="2499" spc="-12" dirty="0" err="1">
                <a:solidFill>
                  <a:srgbClr val="000000"/>
                </a:solidFill>
                <a:latin typeface="Monkey"/>
                <a:ea typeface="Monkey"/>
                <a:cs typeface="Monkey"/>
                <a:sym typeface="Monkey"/>
              </a:rPr>
              <a:t>pasangan</a:t>
            </a:r>
            <a:r>
              <a:rPr lang="en-US" sz="2499" spc="-12" dirty="0">
                <a:solidFill>
                  <a:srgbClr val="000000"/>
                </a:solidFill>
                <a:latin typeface="Monkey"/>
                <a:ea typeface="Monkey"/>
                <a:cs typeface="Monkey"/>
                <a:sym typeface="Monkey"/>
              </a:rPr>
              <a:t>  kami dan </a:t>
            </a:r>
            <a:r>
              <a:rPr lang="en-US" sz="2499" spc="-12" dirty="0" err="1">
                <a:solidFill>
                  <a:srgbClr val="000000"/>
                </a:solidFill>
                <a:latin typeface="Monkey"/>
                <a:ea typeface="Monkey"/>
                <a:cs typeface="Monkey"/>
                <a:sym typeface="Monkey"/>
              </a:rPr>
              <a:t>keturunan</a:t>
            </a:r>
            <a:r>
              <a:rPr lang="en-US" sz="2499" spc="-12" dirty="0">
                <a:solidFill>
                  <a:srgbClr val="000000"/>
                </a:solidFill>
                <a:latin typeface="Monkey"/>
                <a:ea typeface="Monkey"/>
                <a:cs typeface="Monkey"/>
                <a:sym typeface="Monkey"/>
              </a:rPr>
              <a:t> kami </a:t>
            </a:r>
            <a:r>
              <a:rPr lang="en-US" sz="2499" spc="-12" dirty="0" err="1">
                <a:solidFill>
                  <a:srgbClr val="000000"/>
                </a:solidFill>
                <a:latin typeface="Monkey"/>
                <a:ea typeface="Monkey"/>
                <a:cs typeface="Monkey"/>
                <a:sym typeface="Monkey"/>
              </a:rPr>
              <a:t>sebagai</a:t>
            </a:r>
            <a:r>
              <a:rPr lang="en-US" sz="2499" spc="-12" dirty="0">
                <a:solidFill>
                  <a:srgbClr val="000000"/>
                </a:solidFill>
                <a:latin typeface="Monkey"/>
                <a:ea typeface="Monkey"/>
                <a:cs typeface="Monkey"/>
                <a:sym typeface="Monkey"/>
              </a:rPr>
              <a:t> </a:t>
            </a:r>
            <a:r>
              <a:rPr lang="en-US" sz="2499" spc="-12" dirty="0" err="1">
                <a:solidFill>
                  <a:srgbClr val="000000"/>
                </a:solidFill>
                <a:latin typeface="Monkey"/>
                <a:ea typeface="Monkey"/>
                <a:cs typeface="Monkey"/>
                <a:sym typeface="Monkey"/>
              </a:rPr>
              <a:t>penyenang</a:t>
            </a:r>
            <a:r>
              <a:rPr lang="en-US" sz="2499" spc="-12" dirty="0">
                <a:solidFill>
                  <a:srgbClr val="000000"/>
                </a:solidFill>
                <a:latin typeface="Monkey"/>
                <a:ea typeface="Monkey"/>
                <a:cs typeface="Monkey"/>
                <a:sym typeface="Monkey"/>
              </a:rPr>
              <a:t> </a:t>
            </a:r>
            <a:r>
              <a:rPr lang="en-US" sz="2499" spc="-12" dirty="0" err="1">
                <a:solidFill>
                  <a:srgbClr val="000000"/>
                </a:solidFill>
                <a:latin typeface="Monkey"/>
                <a:ea typeface="Monkey"/>
                <a:cs typeface="Monkey"/>
                <a:sym typeface="Monkey"/>
              </a:rPr>
              <a:t>hati</a:t>
            </a:r>
            <a:r>
              <a:rPr lang="en-US" sz="2499" spc="-12" dirty="0">
                <a:solidFill>
                  <a:srgbClr val="000000"/>
                </a:solidFill>
                <a:latin typeface="Monkey"/>
                <a:ea typeface="Monkey"/>
                <a:cs typeface="Monkey"/>
                <a:sym typeface="Monkey"/>
              </a:rPr>
              <a:t> (kami), dan </a:t>
            </a:r>
            <a:r>
              <a:rPr lang="en-US" sz="2499" spc="-12" dirty="0" err="1">
                <a:solidFill>
                  <a:srgbClr val="000000"/>
                </a:solidFill>
                <a:latin typeface="Monkey"/>
                <a:ea typeface="Monkey"/>
                <a:cs typeface="Monkey"/>
                <a:sym typeface="Monkey"/>
              </a:rPr>
              <a:t>jadikanlah</a:t>
            </a:r>
            <a:r>
              <a:rPr lang="en-US" sz="2499" spc="-12" dirty="0">
                <a:solidFill>
                  <a:srgbClr val="000000"/>
                </a:solidFill>
                <a:latin typeface="Monkey"/>
                <a:ea typeface="Monkey"/>
                <a:cs typeface="Monkey"/>
                <a:sym typeface="Monkey"/>
              </a:rPr>
              <a:t> kami </a:t>
            </a:r>
            <a:r>
              <a:rPr lang="en-US" sz="2499" spc="-12" dirty="0" err="1">
                <a:solidFill>
                  <a:srgbClr val="000000"/>
                </a:solidFill>
                <a:latin typeface="Monkey"/>
                <a:ea typeface="Monkey"/>
                <a:cs typeface="Monkey"/>
                <a:sym typeface="Monkey"/>
              </a:rPr>
              <a:t>pemimpin</a:t>
            </a:r>
            <a:r>
              <a:rPr lang="en-US" sz="2499" spc="-12" dirty="0">
                <a:solidFill>
                  <a:srgbClr val="000000"/>
                </a:solidFill>
                <a:latin typeface="Monkey"/>
                <a:ea typeface="Monkey"/>
                <a:cs typeface="Monkey"/>
                <a:sym typeface="Monkey"/>
              </a:rPr>
              <a:t> </a:t>
            </a:r>
            <a:r>
              <a:rPr lang="en-US" sz="2499" spc="-12" dirty="0" err="1">
                <a:solidFill>
                  <a:srgbClr val="000000"/>
                </a:solidFill>
                <a:latin typeface="Monkey"/>
                <a:ea typeface="Monkey"/>
                <a:cs typeface="Monkey"/>
                <a:sym typeface="Monkey"/>
              </a:rPr>
              <a:t>bagi</a:t>
            </a:r>
            <a:r>
              <a:rPr lang="en-US" sz="2499" spc="-12" dirty="0">
                <a:solidFill>
                  <a:srgbClr val="000000"/>
                </a:solidFill>
                <a:latin typeface="Monkey"/>
                <a:ea typeface="Monkey"/>
                <a:cs typeface="Monkey"/>
                <a:sym typeface="Monkey"/>
              </a:rPr>
              <a:t> orang-orang yang </a:t>
            </a:r>
            <a:r>
              <a:rPr lang="en-US" sz="2499" spc="-12" dirty="0" err="1">
                <a:solidFill>
                  <a:srgbClr val="000000"/>
                </a:solidFill>
                <a:latin typeface="Monkey"/>
                <a:ea typeface="Monkey"/>
                <a:cs typeface="Monkey"/>
                <a:sym typeface="Monkey"/>
              </a:rPr>
              <a:t>bertakwa</a:t>
            </a:r>
            <a:r>
              <a:rPr lang="ar-EG" sz="2499" spc="-12" dirty="0">
                <a:solidFill>
                  <a:srgbClr val="000000"/>
                </a:solidFill>
                <a:latin typeface="Monkey"/>
                <a:ea typeface="Monkey"/>
                <a:cs typeface="Monkey"/>
                <a:sym typeface="Monkey"/>
                <a:rtl/>
              </a:rPr>
              <a:t>.” </a:t>
            </a:r>
          </a:p>
          <a:p>
            <a:pPr algn="just" rtl="1">
              <a:lnSpc>
                <a:spcPts val="3499"/>
              </a:lnSpc>
              <a:spcBef>
                <a:spcPct val="0"/>
              </a:spcBef>
            </a:pPr>
            <a:r>
              <a:rPr lang="ar-EG" sz="2499" spc="-12" dirty="0">
                <a:solidFill>
                  <a:srgbClr val="000000"/>
                </a:solidFill>
                <a:latin typeface="Monkey"/>
                <a:ea typeface="Monkey"/>
                <a:cs typeface="Monkey"/>
                <a:sym typeface="Monkey"/>
                <a:rtl/>
              </a:rPr>
              <a:t>(</a:t>
            </a:r>
            <a:r>
              <a:rPr lang="en-US" sz="2499" spc="-12" dirty="0">
                <a:solidFill>
                  <a:srgbClr val="000000"/>
                </a:solidFill>
                <a:latin typeface="Monkey"/>
                <a:ea typeface="Monkey"/>
                <a:cs typeface="Monkey"/>
                <a:sym typeface="Monkey"/>
              </a:rPr>
              <a:t>Q.S. al-Furqan [25]: 74</a:t>
            </a:r>
          </a:p>
        </p:txBody>
      </p:sp>
      <p:sp>
        <p:nvSpPr>
          <p:cNvPr id="10" name="Freeform 9">
            <a:extLst>
              <a:ext uri="{FF2B5EF4-FFF2-40B4-BE49-F238E27FC236}">
                <a16:creationId xmlns:a16="http://schemas.microsoft.com/office/drawing/2014/main" id="{E6A20EF2-3388-2325-54DB-87D7EA0FA7A1}"/>
              </a:ext>
            </a:extLst>
          </p:cNvPr>
          <p:cNvSpPr/>
          <p:nvPr/>
        </p:nvSpPr>
        <p:spPr>
          <a:xfrm>
            <a:off x="0" y="6812522"/>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pic>
        <p:nvPicPr>
          <p:cNvPr id="11" name="Gambar 10" descr="Sebuah gambar berisi pena, alat tulis, deasin&#10;&#10;Konten yang dihasilkan AI mungkin salah.">
            <a:extLst>
              <a:ext uri="{FF2B5EF4-FFF2-40B4-BE49-F238E27FC236}">
                <a16:creationId xmlns:a16="http://schemas.microsoft.com/office/drawing/2014/main" id="{5CF6306E-8ABF-5E13-DFC1-C7C729433F55}"/>
              </a:ext>
            </a:extLst>
          </p:cNvPr>
          <p:cNvPicPr>
            <a:picLocks noChangeAspect="1"/>
          </p:cNvPicPr>
          <p:nvPr/>
        </p:nvPicPr>
        <p:blipFill>
          <a:blip r:embed="rId5"/>
          <a:stretch>
            <a:fillRect/>
          </a:stretch>
        </p:blipFill>
        <p:spPr>
          <a:xfrm>
            <a:off x="332920" y="274373"/>
            <a:ext cx="1853714" cy="1717272"/>
          </a:xfrm>
          <a:prstGeom prst="rect">
            <a:avLst/>
          </a:prstGeom>
        </p:spPr>
      </p:pic>
      <p:sp>
        <p:nvSpPr>
          <p:cNvPr id="12" name="Freeform 9">
            <a:extLst>
              <a:ext uri="{FF2B5EF4-FFF2-40B4-BE49-F238E27FC236}">
                <a16:creationId xmlns:a16="http://schemas.microsoft.com/office/drawing/2014/main" id="{66086CE9-6E02-EFC5-DE48-3EE48AE0E2D1}"/>
              </a:ext>
            </a:extLst>
          </p:cNvPr>
          <p:cNvSpPr/>
          <p:nvPr/>
        </p:nvSpPr>
        <p:spPr>
          <a:xfrm rot="10800000">
            <a:off x="14386353" y="-93300"/>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270F1-F4D9-D2C1-A8DB-42096E22CBCB}"/>
            </a:ext>
          </a:extLst>
        </p:cNvPr>
        <p:cNvGrpSpPr/>
        <p:nvPr/>
      </p:nvGrpSpPr>
      <p:grpSpPr>
        <a:xfrm>
          <a:off x="0" y="0"/>
          <a:ext cx="0" cy="0"/>
          <a:chOff x="0" y="0"/>
          <a:chExt cx="0" cy="0"/>
        </a:xfrm>
      </p:grpSpPr>
      <p:sp>
        <p:nvSpPr>
          <p:cNvPr id="3" name="Google Shape;174;p1">
            <a:extLst>
              <a:ext uri="{FF2B5EF4-FFF2-40B4-BE49-F238E27FC236}">
                <a16:creationId xmlns:a16="http://schemas.microsoft.com/office/drawing/2014/main" id="{AE1AE374-6998-DB9D-887B-B004AE6FABFE}"/>
              </a:ext>
            </a:extLst>
          </p:cNvPr>
          <p:cNvSpPr txBox="1"/>
          <p:nvPr/>
        </p:nvSpPr>
        <p:spPr>
          <a:xfrm>
            <a:off x="1424544" y="1458386"/>
            <a:ext cx="7963710" cy="4258407"/>
          </a:xfrm>
          <a:prstGeom prst="rect">
            <a:avLst/>
          </a:prstGeom>
        </p:spPr>
        <p:txBody>
          <a:bodyPr spcFirstLastPara="1" vert="horz" lIns="137160" tIns="68580" rIns="137160" bIns="68580" rtlCol="0" anchor="b" anchorCtr="0">
            <a:normAutofit/>
          </a:bodyPr>
          <a:lstStyle/>
          <a:p>
            <a:pPr>
              <a:lnSpc>
                <a:spcPct val="90000"/>
              </a:lnSpc>
              <a:spcBef>
                <a:spcPct val="0"/>
              </a:spcBef>
              <a:spcAft>
                <a:spcPts val="900"/>
              </a:spcAft>
              <a:buClr>
                <a:srgbClr val="E69138"/>
              </a:buClr>
              <a:buSzPts val="7200"/>
            </a:pPr>
            <a:r>
              <a:rPr lang="en-US" sz="8400" b="1" kern="1200" dirty="0">
                <a:latin typeface="+mj-lt"/>
                <a:ea typeface="+mj-ea"/>
                <a:cs typeface="+mj-cs"/>
                <a:sym typeface="Arial Black"/>
              </a:rPr>
              <a:t>REFLEKSI</a:t>
            </a:r>
            <a:endParaRPr lang="en-US" sz="8400" b="1" kern="1200" dirty="0">
              <a:latin typeface="+mj-lt"/>
              <a:ea typeface="+mj-ea"/>
              <a:cs typeface="+mj-cs"/>
            </a:endParaRPr>
          </a:p>
        </p:txBody>
      </p:sp>
      <p:sp>
        <p:nvSpPr>
          <p:cNvPr id="6" name="Freeform 6">
            <a:extLst>
              <a:ext uri="{FF2B5EF4-FFF2-40B4-BE49-F238E27FC236}">
                <a16:creationId xmlns:a16="http://schemas.microsoft.com/office/drawing/2014/main" id="{FEABF6A9-9603-BCF0-5653-87698F478FAD}"/>
              </a:ext>
            </a:extLst>
          </p:cNvPr>
          <p:cNvSpPr/>
          <p:nvPr/>
        </p:nvSpPr>
        <p:spPr>
          <a:xfrm>
            <a:off x="6457163" y="2177833"/>
            <a:ext cx="3369506" cy="4980791"/>
          </a:xfrm>
          <a:custGeom>
            <a:avLst/>
            <a:gdLst/>
            <a:ahLst/>
            <a:cxnLst/>
            <a:rect l="l" t="t" r="r" b="b"/>
            <a:pathLst>
              <a:path w="10237785" h="7227258">
                <a:moveTo>
                  <a:pt x="0" y="0"/>
                </a:moveTo>
                <a:lnTo>
                  <a:pt x="10237785" y="0"/>
                </a:lnTo>
                <a:lnTo>
                  <a:pt x="10237785" y="7227258"/>
                </a:lnTo>
                <a:lnTo>
                  <a:pt x="0" y="7227258"/>
                </a:lnTo>
                <a:lnTo>
                  <a:pt x="0" y="0"/>
                </a:lnTo>
                <a:close/>
              </a:path>
            </a:pathLst>
          </a:custGeom>
          <a:blipFill>
            <a:blip r:embed="rId4"/>
            <a:stretch>
              <a:fillRect l="-3687" r="-296961" b="-67638"/>
            </a:stretch>
          </a:blipFill>
        </p:spPr>
        <p:txBody>
          <a:bodyPr/>
          <a:lstStyle/>
          <a:p>
            <a:endParaRPr lang="id-ID" dirty="0"/>
          </a:p>
        </p:txBody>
      </p:sp>
      <p:pic>
        <p:nvPicPr>
          <p:cNvPr id="7" name="Yiruma, (이루마) - Kiss the Rain.mp3">
            <a:hlinkClick r:id="" action="ppaction://media"/>
            <a:extLst>
              <a:ext uri="{FF2B5EF4-FFF2-40B4-BE49-F238E27FC236}">
                <a16:creationId xmlns:a16="http://schemas.microsoft.com/office/drawing/2014/main" id="{28A444E3-9358-4325-AA2B-254EB1543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8219015"/>
            <a:ext cx="1219200" cy="1219200"/>
          </a:xfrm>
          <a:prstGeom prst="rect">
            <a:avLst/>
          </a:prstGeom>
        </p:spPr>
      </p:pic>
    </p:spTree>
    <p:extLst>
      <p:ext uri="{BB962C8B-B14F-4D97-AF65-F5344CB8AC3E}">
        <p14:creationId xmlns:p14="http://schemas.microsoft.com/office/powerpoint/2010/main" val="421160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
            <a:ext cx="18288000" cy="10287000"/>
            <a:chOff x="0" y="-1"/>
            <a:chExt cx="18288000" cy="10287000"/>
          </a:xfrm>
        </p:grpSpPr>
        <p:pic>
          <p:nvPicPr>
            <p:cNvPr id="3" name="object 3"/>
            <p:cNvPicPr/>
            <p:nvPr/>
          </p:nvPicPr>
          <p:blipFill>
            <a:blip r:embed="rId2" cstate="print"/>
            <a:stretch>
              <a:fillRect/>
            </a:stretch>
          </p:blipFill>
          <p:spPr>
            <a:xfrm>
              <a:off x="0" y="0"/>
              <a:ext cx="18288000" cy="10286998"/>
            </a:xfrm>
            <a:prstGeom prst="rect">
              <a:avLst/>
            </a:prstGeom>
          </p:spPr>
        </p:pic>
        <p:pic>
          <p:nvPicPr>
            <p:cNvPr id="4" name="object 4"/>
            <p:cNvPicPr/>
            <p:nvPr/>
          </p:nvPicPr>
          <p:blipFill>
            <a:blip r:embed="rId3" cstate="print"/>
            <a:stretch>
              <a:fillRect/>
            </a:stretch>
          </p:blipFill>
          <p:spPr>
            <a:xfrm>
              <a:off x="1" y="0"/>
              <a:ext cx="18287998" cy="10286995"/>
            </a:xfrm>
            <a:prstGeom prst="rect">
              <a:avLst/>
            </a:prstGeom>
          </p:spPr>
        </p:pic>
        <p:pic>
          <p:nvPicPr>
            <p:cNvPr id="5" name="object 5"/>
            <p:cNvPicPr/>
            <p:nvPr/>
          </p:nvPicPr>
          <p:blipFill>
            <a:blip r:embed="rId4" cstate="print"/>
            <a:stretch>
              <a:fillRect/>
            </a:stretch>
          </p:blipFill>
          <p:spPr>
            <a:xfrm>
              <a:off x="0" y="-1"/>
              <a:ext cx="9143999" cy="10286999"/>
            </a:xfrm>
            <a:prstGeom prst="rect">
              <a:avLst/>
            </a:prstGeom>
          </p:spPr>
        </p:pic>
        <p:pic>
          <p:nvPicPr>
            <p:cNvPr id="6" name="object 6"/>
            <p:cNvPicPr/>
            <p:nvPr/>
          </p:nvPicPr>
          <p:blipFill>
            <a:blip r:embed="rId5" cstate="print"/>
            <a:stretch>
              <a:fillRect/>
            </a:stretch>
          </p:blipFill>
          <p:spPr>
            <a:xfrm>
              <a:off x="10010775" y="-1"/>
              <a:ext cx="8277225" cy="10286999"/>
            </a:xfrm>
            <a:prstGeom prst="rect">
              <a:avLst/>
            </a:prstGeom>
          </p:spPr>
        </p:pic>
      </p:grpSp>
      <p:sp>
        <p:nvSpPr>
          <p:cNvPr id="7" name="object 7"/>
          <p:cNvSpPr txBox="1"/>
          <p:nvPr/>
        </p:nvSpPr>
        <p:spPr>
          <a:xfrm>
            <a:off x="4678045" y="4086288"/>
            <a:ext cx="9804400" cy="1089660"/>
          </a:xfrm>
          <a:prstGeom prst="rect">
            <a:avLst/>
          </a:prstGeom>
        </p:spPr>
        <p:txBody>
          <a:bodyPr vert="horz" wrap="square" lIns="0" tIns="16510" rIns="0" bIns="0" rtlCol="0">
            <a:spAutoFit/>
          </a:bodyPr>
          <a:lstStyle/>
          <a:p>
            <a:pPr marL="12700">
              <a:lnSpc>
                <a:spcPct val="100000"/>
              </a:lnSpc>
              <a:spcBef>
                <a:spcPts val="130"/>
              </a:spcBef>
            </a:pPr>
            <a:r>
              <a:rPr sz="6950" b="1" dirty="0">
                <a:solidFill>
                  <a:srgbClr val="FFFFFF"/>
                </a:solidFill>
                <a:latin typeface="Arial"/>
                <a:cs typeface="Arial"/>
              </a:rPr>
              <a:t>Jazakumullahu</a:t>
            </a:r>
            <a:r>
              <a:rPr sz="6950" b="1" spc="60" dirty="0">
                <a:solidFill>
                  <a:srgbClr val="FFFFFF"/>
                </a:solidFill>
                <a:latin typeface="Arial"/>
                <a:cs typeface="Arial"/>
              </a:rPr>
              <a:t> </a:t>
            </a:r>
            <a:r>
              <a:rPr sz="6950" b="1" spc="-10" dirty="0">
                <a:solidFill>
                  <a:srgbClr val="FFFFFF"/>
                </a:solidFill>
                <a:latin typeface="Arial"/>
                <a:cs typeface="Arial"/>
              </a:rPr>
              <a:t>khairan</a:t>
            </a:r>
            <a:endParaRPr sz="6950">
              <a:latin typeface="Arial"/>
              <a:cs typeface="Arial"/>
            </a:endParaRPr>
          </a:p>
        </p:txBody>
      </p:sp>
      <p:grpSp>
        <p:nvGrpSpPr>
          <p:cNvPr id="8" name="object 8"/>
          <p:cNvGrpSpPr/>
          <p:nvPr/>
        </p:nvGrpSpPr>
        <p:grpSpPr>
          <a:xfrm>
            <a:off x="1609725" y="1028700"/>
            <a:ext cx="16116935" cy="1543050"/>
            <a:chOff x="1609725" y="1028700"/>
            <a:chExt cx="16116935" cy="1543050"/>
          </a:xfrm>
        </p:grpSpPr>
        <p:pic>
          <p:nvPicPr>
            <p:cNvPr id="9" name="object 9"/>
            <p:cNvPicPr/>
            <p:nvPr/>
          </p:nvPicPr>
          <p:blipFill>
            <a:blip r:embed="rId6" cstate="print"/>
            <a:stretch>
              <a:fillRect/>
            </a:stretch>
          </p:blipFill>
          <p:spPr>
            <a:xfrm>
              <a:off x="1609725" y="1028700"/>
              <a:ext cx="1657350" cy="1543050"/>
            </a:xfrm>
            <a:prstGeom prst="rect">
              <a:avLst/>
            </a:prstGeom>
          </p:spPr>
        </p:pic>
        <p:sp>
          <p:nvSpPr>
            <p:cNvPr id="10" name="object 10"/>
            <p:cNvSpPr/>
            <p:nvPr/>
          </p:nvSpPr>
          <p:spPr>
            <a:xfrm>
              <a:off x="15044801" y="1033525"/>
              <a:ext cx="2676525" cy="609600"/>
            </a:xfrm>
            <a:custGeom>
              <a:avLst/>
              <a:gdLst/>
              <a:ahLst/>
              <a:cxnLst/>
              <a:rect l="l" t="t" r="r" b="b"/>
              <a:pathLst>
                <a:path w="2676525" h="609600">
                  <a:moveTo>
                    <a:pt x="2370327" y="0"/>
                  </a:moveTo>
                  <a:lnTo>
                    <a:pt x="2419977" y="3987"/>
                  </a:lnTo>
                  <a:lnTo>
                    <a:pt x="2467082" y="15532"/>
                  </a:lnTo>
                  <a:lnTo>
                    <a:pt x="2511011" y="34008"/>
                  </a:lnTo>
                  <a:lnTo>
                    <a:pt x="2551133" y="58789"/>
                  </a:lnTo>
                  <a:lnTo>
                    <a:pt x="2586815" y="89249"/>
                  </a:lnTo>
                  <a:lnTo>
                    <a:pt x="2617426" y="124760"/>
                  </a:lnTo>
                  <a:lnTo>
                    <a:pt x="2642334" y="164697"/>
                  </a:lnTo>
                  <a:lnTo>
                    <a:pt x="2660908" y="208434"/>
                  </a:lnTo>
                  <a:lnTo>
                    <a:pt x="2672515" y="255343"/>
                  </a:lnTo>
                  <a:lnTo>
                    <a:pt x="2676525" y="304800"/>
                  </a:lnTo>
                  <a:lnTo>
                    <a:pt x="2672515" y="354221"/>
                  </a:lnTo>
                  <a:lnTo>
                    <a:pt x="2660908" y="401103"/>
                  </a:lnTo>
                  <a:lnTo>
                    <a:pt x="2642334" y="444818"/>
                  </a:lnTo>
                  <a:lnTo>
                    <a:pt x="2617426" y="484739"/>
                  </a:lnTo>
                  <a:lnTo>
                    <a:pt x="2586815" y="520239"/>
                  </a:lnTo>
                  <a:lnTo>
                    <a:pt x="2551133" y="550691"/>
                  </a:lnTo>
                  <a:lnTo>
                    <a:pt x="2511011" y="575467"/>
                  </a:lnTo>
                  <a:lnTo>
                    <a:pt x="2467082" y="593941"/>
                  </a:lnTo>
                  <a:lnTo>
                    <a:pt x="2419977" y="605485"/>
                  </a:lnTo>
                  <a:lnTo>
                    <a:pt x="2370327" y="609473"/>
                  </a:lnTo>
                  <a:lnTo>
                    <a:pt x="306069" y="609473"/>
                  </a:lnTo>
                  <a:lnTo>
                    <a:pt x="256424" y="605485"/>
                  </a:lnTo>
                  <a:lnTo>
                    <a:pt x="209328" y="593941"/>
                  </a:lnTo>
                  <a:lnTo>
                    <a:pt x="165413" y="575467"/>
                  </a:lnTo>
                  <a:lnTo>
                    <a:pt x="125309" y="550691"/>
                  </a:lnTo>
                  <a:lnTo>
                    <a:pt x="89646" y="520239"/>
                  </a:lnTo>
                  <a:lnTo>
                    <a:pt x="59053" y="484739"/>
                  </a:lnTo>
                  <a:lnTo>
                    <a:pt x="34163" y="444818"/>
                  </a:lnTo>
                  <a:lnTo>
                    <a:pt x="15603" y="401103"/>
                  </a:lnTo>
                  <a:lnTo>
                    <a:pt x="4005" y="354221"/>
                  </a:lnTo>
                  <a:lnTo>
                    <a:pt x="0" y="304800"/>
                  </a:lnTo>
                  <a:lnTo>
                    <a:pt x="4005" y="255343"/>
                  </a:lnTo>
                  <a:lnTo>
                    <a:pt x="15603" y="208434"/>
                  </a:lnTo>
                  <a:lnTo>
                    <a:pt x="34163" y="164697"/>
                  </a:lnTo>
                  <a:lnTo>
                    <a:pt x="59053" y="124760"/>
                  </a:lnTo>
                  <a:lnTo>
                    <a:pt x="89646" y="89249"/>
                  </a:lnTo>
                  <a:lnTo>
                    <a:pt x="125309" y="58789"/>
                  </a:lnTo>
                  <a:lnTo>
                    <a:pt x="165413" y="34008"/>
                  </a:lnTo>
                  <a:lnTo>
                    <a:pt x="209328" y="15532"/>
                  </a:lnTo>
                  <a:lnTo>
                    <a:pt x="256424" y="3987"/>
                  </a:lnTo>
                  <a:lnTo>
                    <a:pt x="306069" y="0"/>
                  </a:lnTo>
                  <a:lnTo>
                    <a:pt x="2370327" y="0"/>
                  </a:lnTo>
                  <a:close/>
                </a:path>
              </a:pathLst>
            </a:custGeom>
            <a:ln w="9525">
              <a:solidFill>
                <a:srgbClr val="FFFFFF"/>
              </a:solidFill>
            </a:ln>
          </p:spPr>
          <p:txBody>
            <a:bodyPr wrap="square" lIns="0" tIns="0" rIns="0" bIns="0" rtlCol="0"/>
            <a:lstStyle/>
            <a:p>
              <a:endParaRPr/>
            </a:p>
          </p:txBody>
        </p:sp>
      </p:grpSp>
      <p:sp>
        <p:nvSpPr>
          <p:cNvPr id="11" name="object 11"/>
          <p:cNvSpPr txBox="1"/>
          <p:nvPr/>
        </p:nvSpPr>
        <p:spPr>
          <a:xfrm>
            <a:off x="15368905" y="1168781"/>
            <a:ext cx="2027555" cy="334010"/>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FFFFFF"/>
                </a:solidFill>
                <a:latin typeface="Arial MT"/>
                <a:cs typeface="Arial MT"/>
              </a:rPr>
              <a:t>JSIT</a:t>
            </a:r>
            <a:r>
              <a:rPr sz="2000" spc="25" dirty="0">
                <a:solidFill>
                  <a:srgbClr val="FFFFFF"/>
                </a:solidFill>
                <a:latin typeface="Arial MT"/>
                <a:cs typeface="Arial MT"/>
              </a:rPr>
              <a:t> </a:t>
            </a:r>
            <a:r>
              <a:rPr sz="2000" spc="-10" dirty="0">
                <a:solidFill>
                  <a:srgbClr val="FFFFFF"/>
                </a:solidFill>
                <a:latin typeface="Arial MT"/>
                <a:cs typeface="Arial MT"/>
              </a:rPr>
              <a:t>INDONESIA</a:t>
            </a:r>
            <a:endParaRPr sz="2000">
              <a:latin typeface="Arial MT"/>
              <a:cs typeface="Arial MT"/>
            </a:endParaRPr>
          </a:p>
        </p:txBody>
      </p:sp>
      <p:pic>
        <p:nvPicPr>
          <p:cNvPr id="14" name="object 14"/>
          <p:cNvPicPr/>
          <p:nvPr/>
        </p:nvPicPr>
        <p:blipFill>
          <a:blip r:embed="rId7" cstate="print"/>
          <a:stretch>
            <a:fillRect/>
          </a:stretch>
        </p:blipFill>
        <p:spPr>
          <a:xfrm>
            <a:off x="0" y="9839325"/>
            <a:ext cx="18287999" cy="4048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C498B-6EFE-336B-E682-7DB7E5D41B19}"/>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0E1EF92-1529-CA3F-8E53-BCD74E86C061}"/>
              </a:ext>
            </a:extLst>
          </p:cNvPr>
          <p:cNvGrpSpPr/>
          <p:nvPr/>
        </p:nvGrpSpPr>
        <p:grpSpPr>
          <a:xfrm>
            <a:off x="-490" y="-322973"/>
            <a:ext cx="18288489" cy="10287000"/>
            <a:chOff x="0" y="0"/>
            <a:chExt cx="18288489" cy="10287000"/>
          </a:xfrm>
        </p:grpSpPr>
        <p:pic>
          <p:nvPicPr>
            <p:cNvPr id="3" name="object 3">
              <a:extLst>
                <a:ext uri="{FF2B5EF4-FFF2-40B4-BE49-F238E27FC236}">
                  <a16:creationId xmlns:a16="http://schemas.microsoft.com/office/drawing/2014/main" id="{7501C3E5-F928-FB76-21E7-3E095B875B7C}"/>
                </a:ext>
              </a:extLst>
            </p:cNvPr>
            <p:cNvPicPr/>
            <p:nvPr/>
          </p:nvPicPr>
          <p:blipFill>
            <a:blip r:embed="rId2" cstate="print"/>
            <a:stretch>
              <a:fillRect/>
            </a:stretch>
          </p:blipFill>
          <p:spPr>
            <a:xfrm>
              <a:off x="0" y="0"/>
              <a:ext cx="13230224" cy="10286998"/>
            </a:xfrm>
            <a:prstGeom prst="rect">
              <a:avLst/>
            </a:prstGeom>
          </p:spPr>
        </p:pic>
        <p:sp>
          <p:nvSpPr>
            <p:cNvPr id="4" name="object 4">
              <a:extLst>
                <a:ext uri="{FF2B5EF4-FFF2-40B4-BE49-F238E27FC236}">
                  <a16:creationId xmlns:a16="http://schemas.microsoft.com/office/drawing/2014/main" id="{0226294D-2D70-6781-13F9-F82EC2CAD947}"/>
                </a:ext>
              </a:extLst>
            </p:cNvPr>
            <p:cNvSpPr/>
            <p:nvPr/>
          </p:nvSpPr>
          <p:spPr>
            <a:xfrm>
              <a:off x="8040224" y="0"/>
              <a:ext cx="10248265" cy="10287000"/>
            </a:xfrm>
            <a:custGeom>
              <a:avLst/>
              <a:gdLst/>
              <a:ahLst/>
              <a:cxnLst/>
              <a:rect l="l" t="t" r="r" b="b"/>
              <a:pathLst>
                <a:path w="10248265" h="10287000">
                  <a:moveTo>
                    <a:pt x="10247775" y="0"/>
                  </a:moveTo>
                  <a:lnTo>
                    <a:pt x="4565928" y="0"/>
                  </a:lnTo>
                  <a:lnTo>
                    <a:pt x="0" y="10287000"/>
                  </a:lnTo>
                  <a:lnTo>
                    <a:pt x="10247775" y="10287000"/>
                  </a:lnTo>
                  <a:lnTo>
                    <a:pt x="10247775" y="0"/>
                  </a:lnTo>
                  <a:close/>
                </a:path>
              </a:pathLst>
            </a:custGeom>
            <a:solidFill>
              <a:srgbClr val="FDFDFD"/>
            </a:solidFill>
          </p:spPr>
          <p:txBody>
            <a:bodyPr wrap="square" lIns="0" tIns="0" rIns="0" bIns="0" rtlCol="0"/>
            <a:lstStyle/>
            <a:p>
              <a:endParaRPr/>
            </a:p>
          </p:txBody>
        </p:sp>
        <p:pic>
          <p:nvPicPr>
            <p:cNvPr id="5" name="object 5">
              <a:extLst>
                <a:ext uri="{FF2B5EF4-FFF2-40B4-BE49-F238E27FC236}">
                  <a16:creationId xmlns:a16="http://schemas.microsoft.com/office/drawing/2014/main" id="{89C89C49-5D7D-9040-7042-5E05AD45DBBD}"/>
                </a:ext>
              </a:extLst>
            </p:cNvPr>
            <p:cNvPicPr/>
            <p:nvPr/>
          </p:nvPicPr>
          <p:blipFill>
            <a:blip r:embed="rId3" cstate="print"/>
            <a:stretch>
              <a:fillRect/>
            </a:stretch>
          </p:blipFill>
          <p:spPr>
            <a:xfrm>
              <a:off x="9756765" y="0"/>
              <a:ext cx="8531233" cy="10287000"/>
            </a:xfrm>
            <a:prstGeom prst="rect">
              <a:avLst/>
            </a:prstGeom>
          </p:spPr>
        </p:pic>
        <p:pic>
          <p:nvPicPr>
            <p:cNvPr id="6" name="object 6">
              <a:extLst>
                <a:ext uri="{FF2B5EF4-FFF2-40B4-BE49-F238E27FC236}">
                  <a16:creationId xmlns:a16="http://schemas.microsoft.com/office/drawing/2014/main" id="{5454DC1F-29C2-43ED-8371-466DBCCBACD1}"/>
                </a:ext>
              </a:extLst>
            </p:cNvPr>
            <p:cNvPicPr/>
            <p:nvPr/>
          </p:nvPicPr>
          <p:blipFill>
            <a:blip r:embed="rId4" cstate="print"/>
            <a:stretch>
              <a:fillRect/>
            </a:stretch>
          </p:blipFill>
          <p:spPr>
            <a:xfrm>
              <a:off x="1876425" y="9515475"/>
              <a:ext cx="14530451" cy="766762"/>
            </a:xfrm>
            <a:prstGeom prst="rect">
              <a:avLst/>
            </a:prstGeom>
          </p:spPr>
        </p:pic>
        <p:pic>
          <p:nvPicPr>
            <p:cNvPr id="8" name="object 8">
              <a:extLst>
                <a:ext uri="{FF2B5EF4-FFF2-40B4-BE49-F238E27FC236}">
                  <a16:creationId xmlns:a16="http://schemas.microsoft.com/office/drawing/2014/main" id="{441ADB59-6263-A976-418D-0293F88B3674}"/>
                </a:ext>
              </a:extLst>
            </p:cNvPr>
            <p:cNvPicPr/>
            <p:nvPr/>
          </p:nvPicPr>
          <p:blipFill>
            <a:blip r:embed="rId5" cstate="print"/>
            <a:stretch>
              <a:fillRect/>
            </a:stretch>
          </p:blipFill>
          <p:spPr>
            <a:xfrm>
              <a:off x="15046244" y="25316"/>
              <a:ext cx="2038350" cy="1981200"/>
            </a:xfrm>
            <a:prstGeom prst="rect">
              <a:avLst/>
            </a:prstGeom>
          </p:spPr>
        </p:pic>
      </p:grpSp>
      <p:pic>
        <p:nvPicPr>
          <p:cNvPr id="12" name="object 12">
            <a:extLst>
              <a:ext uri="{FF2B5EF4-FFF2-40B4-BE49-F238E27FC236}">
                <a16:creationId xmlns:a16="http://schemas.microsoft.com/office/drawing/2014/main" id="{B941FC51-B2E8-B538-2F9E-F979407B1D87}"/>
              </a:ext>
            </a:extLst>
          </p:cNvPr>
          <p:cNvPicPr/>
          <p:nvPr/>
        </p:nvPicPr>
        <p:blipFill>
          <a:blip r:embed="rId6" cstate="print"/>
          <a:stretch>
            <a:fillRect/>
          </a:stretch>
        </p:blipFill>
        <p:spPr>
          <a:xfrm>
            <a:off x="0" y="9791700"/>
            <a:ext cx="18287999" cy="404812"/>
          </a:xfrm>
          <a:prstGeom prst="rect">
            <a:avLst/>
          </a:prstGeom>
        </p:spPr>
      </p:pic>
      <p:pic>
        <p:nvPicPr>
          <p:cNvPr id="21" name="Gambar 20" descr="Sebuah gambar berisi teks, cuplikan layar, pria, pakaian&#10;&#10;Konten yang dihasilkan AI mungkin salah.">
            <a:extLst>
              <a:ext uri="{FF2B5EF4-FFF2-40B4-BE49-F238E27FC236}">
                <a16:creationId xmlns:a16="http://schemas.microsoft.com/office/drawing/2014/main" id="{18C9EBF3-47E1-C5EC-321F-9081775F6E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2412" y="-342900"/>
            <a:ext cx="7147543" cy="10114675"/>
          </a:xfrm>
          <a:prstGeom prst="rect">
            <a:avLst/>
          </a:prstGeom>
        </p:spPr>
      </p:pic>
    </p:spTree>
    <p:extLst>
      <p:ext uri="{BB962C8B-B14F-4D97-AF65-F5344CB8AC3E}">
        <p14:creationId xmlns:p14="http://schemas.microsoft.com/office/powerpoint/2010/main" val="3549772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7807C-0431-389F-DA81-DC829CE86C09}"/>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47DEACAF-9A9B-333E-1115-A52AC269A86F}"/>
              </a:ext>
            </a:extLst>
          </p:cNvPr>
          <p:cNvGrpSpPr/>
          <p:nvPr/>
        </p:nvGrpSpPr>
        <p:grpSpPr>
          <a:xfrm>
            <a:off x="-1" y="-495300"/>
            <a:ext cx="18288489" cy="10287000"/>
            <a:chOff x="0" y="0"/>
            <a:chExt cx="18288489" cy="10287000"/>
          </a:xfrm>
        </p:grpSpPr>
        <p:pic>
          <p:nvPicPr>
            <p:cNvPr id="3" name="object 3">
              <a:extLst>
                <a:ext uri="{FF2B5EF4-FFF2-40B4-BE49-F238E27FC236}">
                  <a16:creationId xmlns:a16="http://schemas.microsoft.com/office/drawing/2014/main" id="{7A8112CB-9EA4-B09E-A0F8-88E2E83F7827}"/>
                </a:ext>
              </a:extLst>
            </p:cNvPr>
            <p:cNvPicPr/>
            <p:nvPr/>
          </p:nvPicPr>
          <p:blipFill>
            <a:blip r:embed="rId3" cstate="print"/>
            <a:stretch>
              <a:fillRect/>
            </a:stretch>
          </p:blipFill>
          <p:spPr>
            <a:xfrm>
              <a:off x="0" y="0"/>
              <a:ext cx="13230224" cy="10286998"/>
            </a:xfrm>
            <a:prstGeom prst="rect">
              <a:avLst/>
            </a:prstGeom>
          </p:spPr>
        </p:pic>
        <p:sp>
          <p:nvSpPr>
            <p:cNvPr id="4" name="object 4">
              <a:extLst>
                <a:ext uri="{FF2B5EF4-FFF2-40B4-BE49-F238E27FC236}">
                  <a16:creationId xmlns:a16="http://schemas.microsoft.com/office/drawing/2014/main" id="{A93C8C1F-C31F-DFC1-3F10-2AF3824862BE}"/>
                </a:ext>
              </a:extLst>
            </p:cNvPr>
            <p:cNvSpPr/>
            <p:nvPr/>
          </p:nvSpPr>
          <p:spPr>
            <a:xfrm>
              <a:off x="8040224" y="0"/>
              <a:ext cx="10248265" cy="10287000"/>
            </a:xfrm>
            <a:custGeom>
              <a:avLst/>
              <a:gdLst/>
              <a:ahLst/>
              <a:cxnLst/>
              <a:rect l="l" t="t" r="r" b="b"/>
              <a:pathLst>
                <a:path w="10248265" h="10287000">
                  <a:moveTo>
                    <a:pt x="10247775" y="0"/>
                  </a:moveTo>
                  <a:lnTo>
                    <a:pt x="4565928" y="0"/>
                  </a:lnTo>
                  <a:lnTo>
                    <a:pt x="0" y="10287000"/>
                  </a:lnTo>
                  <a:lnTo>
                    <a:pt x="10247775" y="10287000"/>
                  </a:lnTo>
                  <a:lnTo>
                    <a:pt x="10247775" y="0"/>
                  </a:lnTo>
                  <a:close/>
                </a:path>
              </a:pathLst>
            </a:custGeom>
            <a:solidFill>
              <a:srgbClr val="FDFDFD"/>
            </a:solidFill>
          </p:spPr>
          <p:txBody>
            <a:bodyPr wrap="square" lIns="0" tIns="0" rIns="0" bIns="0" rtlCol="0"/>
            <a:lstStyle/>
            <a:p>
              <a:endParaRPr/>
            </a:p>
          </p:txBody>
        </p:sp>
        <p:pic>
          <p:nvPicPr>
            <p:cNvPr id="5" name="object 5">
              <a:extLst>
                <a:ext uri="{FF2B5EF4-FFF2-40B4-BE49-F238E27FC236}">
                  <a16:creationId xmlns:a16="http://schemas.microsoft.com/office/drawing/2014/main" id="{64A291B2-DA95-675A-74D9-68C0F51E7FEF}"/>
                </a:ext>
              </a:extLst>
            </p:cNvPr>
            <p:cNvPicPr/>
            <p:nvPr/>
          </p:nvPicPr>
          <p:blipFill>
            <a:blip r:embed="rId4" cstate="print"/>
            <a:stretch>
              <a:fillRect/>
            </a:stretch>
          </p:blipFill>
          <p:spPr>
            <a:xfrm>
              <a:off x="9756765" y="0"/>
              <a:ext cx="8531233" cy="10287000"/>
            </a:xfrm>
            <a:prstGeom prst="rect">
              <a:avLst/>
            </a:prstGeom>
          </p:spPr>
        </p:pic>
        <p:pic>
          <p:nvPicPr>
            <p:cNvPr id="6" name="object 6">
              <a:extLst>
                <a:ext uri="{FF2B5EF4-FFF2-40B4-BE49-F238E27FC236}">
                  <a16:creationId xmlns:a16="http://schemas.microsoft.com/office/drawing/2014/main" id="{A577CBAB-8FAD-D984-9EF3-0A7BD4E62EF6}"/>
                </a:ext>
              </a:extLst>
            </p:cNvPr>
            <p:cNvPicPr/>
            <p:nvPr/>
          </p:nvPicPr>
          <p:blipFill>
            <a:blip r:embed="rId5" cstate="print"/>
            <a:stretch>
              <a:fillRect/>
            </a:stretch>
          </p:blipFill>
          <p:spPr>
            <a:xfrm>
              <a:off x="1876425" y="9515475"/>
              <a:ext cx="14530451" cy="766762"/>
            </a:xfrm>
            <a:prstGeom prst="rect">
              <a:avLst/>
            </a:prstGeom>
          </p:spPr>
        </p:pic>
        <p:sp>
          <p:nvSpPr>
            <p:cNvPr id="7" name="object 7">
              <a:extLst>
                <a:ext uri="{FF2B5EF4-FFF2-40B4-BE49-F238E27FC236}">
                  <a16:creationId xmlns:a16="http://schemas.microsoft.com/office/drawing/2014/main" id="{64E55746-F561-6D85-8469-153E8BC2F0B2}"/>
                </a:ext>
              </a:extLst>
            </p:cNvPr>
            <p:cNvSpPr/>
            <p:nvPr/>
          </p:nvSpPr>
          <p:spPr>
            <a:xfrm>
              <a:off x="1885950" y="809625"/>
              <a:ext cx="14516100" cy="8667750"/>
            </a:xfrm>
            <a:custGeom>
              <a:avLst/>
              <a:gdLst/>
              <a:ahLst/>
              <a:cxnLst/>
              <a:rect l="l" t="t" r="r" b="b"/>
              <a:pathLst>
                <a:path w="14516100" h="8667750">
                  <a:moveTo>
                    <a:pt x="14461236" y="0"/>
                  </a:moveTo>
                  <a:lnTo>
                    <a:pt x="54863" y="0"/>
                  </a:lnTo>
                  <a:lnTo>
                    <a:pt x="33486" y="4304"/>
                  </a:lnTo>
                  <a:lnTo>
                    <a:pt x="16049" y="16049"/>
                  </a:lnTo>
                  <a:lnTo>
                    <a:pt x="4304" y="33486"/>
                  </a:lnTo>
                  <a:lnTo>
                    <a:pt x="0" y="54864"/>
                  </a:lnTo>
                  <a:lnTo>
                    <a:pt x="0" y="8612873"/>
                  </a:lnTo>
                  <a:lnTo>
                    <a:pt x="4304" y="8634231"/>
                  </a:lnTo>
                  <a:lnTo>
                    <a:pt x="16049" y="8651674"/>
                  </a:lnTo>
                  <a:lnTo>
                    <a:pt x="33486" y="8663436"/>
                  </a:lnTo>
                  <a:lnTo>
                    <a:pt x="54863" y="8667750"/>
                  </a:lnTo>
                  <a:lnTo>
                    <a:pt x="14461236" y="8667750"/>
                  </a:lnTo>
                  <a:lnTo>
                    <a:pt x="14499971" y="8651671"/>
                  </a:lnTo>
                  <a:lnTo>
                    <a:pt x="14516100" y="8612873"/>
                  </a:lnTo>
                  <a:lnTo>
                    <a:pt x="14516100" y="54864"/>
                  </a:lnTo>
                  <a:lnTo>
                    <a:pt x="14511795" y="33486"/>
                  </a:lnTo>
                  <a:lnTo>
                    <a:pt x="14500050" y="16049"/>
                  </a:lnTo>
                  <a:lnTo>
                    <a:pt x="14482613" y="4304"/>
                  </a:lnTo>
                  <a:lnTo>
                    <a:pt x="14461236" y="0"/>
                  </a:lnTo>
                  <a:close/>
                </a:path>
              </a:pathLst>
            </a:custGeom>
            <a:solidFill>
              <a:srgbClr val="FFFFFF">
                <a:alpha val="86274"/>
              </a:srgbClr>
            </a:solidFill>
          </p:spPr>
          <p:txBody>
            <a:bodyPr wrap="square" lIns="0" tIns="0" rIns="0" bIns="0" rtlCol="0"/>
            <a:lstStyle/>
            <a:p>
              <a:endParaRPr/>
            </a:p>
          </p:txBody>
        </p:sp>
        <p:pic>
          <p:nvPicPr>
            <p:cNvPr id="8" name="object 8">
              <a:extLst>
                <a:ext uri="{FF2B5EF4-FFF2-40B4-BE49-F238E27FC236}">
                  <a16:creationId xmlns:a16="http://schemas.microsoft.com/office/drawing/2014/main" id="{067288B6-5E73-00B9-E2E9-EC6008B17767}"/>
                </a:ext>
              </a:extLst>
            </p:cNvPr>
            <p:cNvPicPr/>
            <p:nvPr/>
          </p:nvPicPr>
          <p:blipFill>
            <a:blip r:embed="rId6" cstate="print"/>
            <a:stretch>
              <a:fillRect/>
            </a:stretch>
          </p:blipFill>
          <p:spPr>
            <a:xfrm>
              <a:off x="2133601" y="762000"/>
              <a:ext cx="2038350" cy="1981200"/>
            </a:xfrm>
            <a:prstGeom prst="rect">
              <a:avLst/>
            </a:prstGeom>
          </p:spPr>
        </p:pic>
      </p:grpSp>
      <p:sp>
        <p:nvSpPr>
          <p:cNvPr id="9" name="object 9">
            <a:extLst>
              <a:ext uri="{FF2B5EF4-FFF2-40B4-BE49-F238E27FC236}">
                <a16:creationId xmlns:a16="http://schemas.microsoft.com/office/drawing/2014/main" id="{4737D676-A426-9BD0-3CCB-AB47DE8FF15C}"/>
              </a:ext>
            </a:extLst>
          </p:cNvPr>
          <p:cNvSpPr txBox="1"/>
          <p:nvPr/>
        </p:nvSpPr>
        <p:spPr>
          <a:xfrm>
            <a:off x="1958975" y="9158922"/>
            <a:ext cx="1481455" cy="322580"/>
          </a:xfrm>
          <a:prstGeom prst="rect">
            <a:avLst/>
          </a:prstGeom>
        </p:spPr>
        <p:txBody>
          <a:bodyPr vert="horz" wrap="square" lIns="0" tIns="12700" rIns="0" bIns="0" rtlCol="0">
            <a:spAutoFit/>
          </a:bodyPr>
          <a:lstStyle/>
          <a:p>
            <a:pPr marL="12700">
              <a:lnSpc>
                <a:spcPct val="100000"/>
              </a:lnSpc>
              <a:spcBef>
                <a:spcPts val="100"/>
              </a:spcBef>
            </a:pPr>
            <a:r>
              <a:rPr sz="1950" dirty="0">
                <a:latin typeface="Arial MT"/>
                <a:cs typeface="Arial MT"/>
              </a:rPr>
              <a:t>Presented</a:t>
            </a:r>
            <a:r>
              <a:rPr sz="1950" spc="-100" dirty="0">
                <a:latin typeface="Arial MT"/>
                <a:cs typeface="Arial MT"/>
              </a:rPr>
              <a:t> </a:t>
            </a:r>
            <a:r>
              <a:rPr sz="1950" spc="-25" dirty="0">
                <a:latin typeface="Arial MT"/>
                <a:cs typeface="Arial MT"/>
              </a:rPr>
              <a:t>by</a:t>
            </a:r>
            <a:endParaRPr sz="1950" dirty="0">
              <a:latin typeface="Arial MT"/>
              <a:cs typeface="Arial MT"/>
            </a:endParaRPr>
          </a:p>
        </p:txBody>
      </p:sp>
      <p:grpSp>
        <p:nvGrpSpPr>
          <p:cNvPr id="10" name="object 10">
            <a:extLst>
              <a:ext uri="{FF2B5EF4-FFF2-40B4-BE49-F238E27FC236}">
                <a16:creationId xmlns:a16="http://schemas.microsoft.com/office/drawing/2014/main" id="{328CD98A-B091-C98D-7FF7-FDDD53A891F6}"/>
              </a:ext>
            </a:extLst>
          </p:cNvPr>
          <p:cNvGrpSpPr/>
          <p:nvPr/>
        </p:nvGrpSpPr>
        <p:grpSpPr>
          <a:xfrm>
            <a:off x="0" y="9163050"/>
            <a:ext cx="18288000" cy="1033780"/>
            <a:chOff x="0" y="9163050"/>
            <a:chExt cx="18288000" cy="1033780"/>
          </a:xfrm>
        </p:grpSpPr>
        <p:pic>
          <p:nvPicPr>
            <p:cNvPr id="11" name="object 11">
              <a:extLst>
                <a:ext uri="{FF2B5EF4-FFF2-40B4-BE49-F238E27FC236}">
                  <a16:creationId xmlns:a16="http://schemas.microsoft.com/office/drawing/2014/main" id="{C863506D-D79A-FF76-CB76-DF4F8EBA4AF7}"/>
                </a:ext>
              </a:extLst>
            </p:cNvPr>
            <p:cNvPicPr/>
            <p:nvPr/>
          </p:nvPicPr>
          <p:blipFill>
            <a:blip r:embed="rId7" cstate="print"/>
            <a:stretch>
              <a:fillRect/>
            </a:stretch>
          </p:blipFill>
          <p:spPr>
            <a:xfrm>
              <a:off x="3733799" y="9163050"/>
              <a:ext cx="209550" cy="219075"/>
            </a:xfrm>
            <a:prstGeom prst="rect">
              <a:avLst/>
            </a:prstGeom>
          </p:spPr>
        </p:pic>
        <p:pic>
          <p:nvPicPr>
            <p:cNvPr id="12" name="object 12">
              <a:extLst>
                <a:ext uri="{FF2B5EF4-FFF2-40B4-BE49-F238E27FC236}">
                  <a16:creationId xmlns:a16="http://schemas.microsoft.com/office/drawing/2014/main" id="{47760853-55E2-68A5-CF5F-594BEC3A88C4}"/>
                </a:ext>
              </a:extLst>
            </p:cNvPr>
            <p:cNvPicPr/>
            <p:nvPr/>
          </p:nvPicPr>
          <p:blipFill>
            <a:blip r:embed="rId8" cstate="print"/>
            <a:stretch>
              <a:fillRect/>
            </a:stretch>
          </p:blipFill>
          <p:spPr>
            <a:xfrm>
              <a:off x="0" y="9791700"/>
              <a:ext cx="18287999" cy="404812"/>
            </a:xfrm>
            <a:prstGeom prst="rect">
              <a:avLst/>
            </a:prstGeom>
          </p:spPr>
        </p:pic>
      </p:grpSp>
      <p:sp>
        <p:nvSpPr>
          <p:cNvPr id="13" name="object 13">
            <a:extLst>
              <a:ext uri="{FF2B5EF4-FFF2-40B4-BE49-F238E27FC236}">
                <a16:creationId xmlns:a16="http://schemas.microsoft.com/office/drawing/2014/main" id="{D33D7650-FDBF-5199-4883-DEF2098ABF09}"/>
              </a:ext>
            </a:extLst>
          </p:cNvPr>
          <p:cNvSpPr txBox="1"/>
          <p:nvPr/>
        </p:nvSpPr>
        <p:spPr>
          <a:xfrm>
            <a:off x="4029328" y="9160192"/>
            <a:ext cx="1635760" cy="323215"/>
          </a:xfrm>
          <a:prstGeom prst="rect">
            <a:avLst/>
          </a:prstGeom>
        </p:spPr>
        <p:txBody>
          <a:bodyPr vert="horz" wrap="square" lIns="0" tIns="12700" rIns="0" bIns="0" rtlCol="0">
            <a:spAutoFit/>
          </a:bodyPr>
          <a:lstStyle/>
          <a:p>
            <a:pPr marL="12700">
              <a:lnSpc>
                <a:spcPct val="100000"/>
              </a:lnSpc>
              <a:spcBef>
                <a:spcPts val="100"/>
              </a:spcBef>
            </a:pPr>
            <a:r>
              <a:rPr sz="1950" b="1" dirty="0">
                <a:latin typeface="Calibri"/>
                <a:cs typeface="Calibri"/>
              </a:rPr>
              <a:t>JSIT</a:t>
            </a:r>
            <a:r>
              <a:rPr sz="1950" b="1" spc="-10" dirty="0">
                <a:latin typeface="Calibri"/>
                <a:cs typeface="Calibri"/>
              </a:rPr>
              <a:t> INDONESIA</a:t>
            </a:r>
            <a:endParaRPr sz="1950">
              <a:latin typeface="Calibri"/>
              <a:cs typeface="Calibri"/>
            </a:endParaRPr>
          </a:p>
        </p:txBody>
      </p:sp>
      <p:sp>
        <p:nvSpPr>
          <p:cNvPr id="16" name="Judul 15">
            <a:extLst>
              <a:ext uri="{FF2B5EF4-FFF2-40B4-BE49-F238E27FC236}">
                <a16:creationId xmlns:a16="http://schemas.microsoft.com/office/drawing/2014/main" id="{B17EDDF0-CD8F-AF02-EE14-5FD67B0FC06E}"/>
              </a:ext>
            </a:extLst>
          </p:cNvPr>
          <p:cNvSpPr>
            <a:spLocks noGrp="1"/>
          </p:cNvSpPr>
          <p:nvPr>
            <p:ph type="title"/>
          </p:nvPr>
        </p:nvSpPr>
        <p:spPr>
          <a:xfrm>
            <a:off x="4495800" y="867370"/>
            <a:ext cx="14516100" cy="923330"/>
          </a:xfrm>
        </p:spPr>
        <p:txBody>
          <a:bodyPr/>
          <a:lstStyle/>
          <a:p>
            <a:r>
              <a:rPr lang="en-US" sz="6000" spc="-10" dirty="0" err="1">
                <a:solidFill>
                  <a:srgbClr val="000000"/>
                </a:solidFill>
              </a:rPr>
              <a:t>Pertanyaan</a:t>
            </a:r>
            <a:r>
              <a:rPr lang="en-US" sz="6000" spc="-10" dirty="0">
                <a:solidFill>
                  <a:srgbClr val="000000"/>
                </a:solidFill>
              </a:rPr>
              <a:t> </a:t>
            </a:r>
            <a:r>
              <a:rPr lang="en-US" sz="6000" spc="-10" dirty="0" err="1">
                <a:solidFill>
                  <a:srgbClr val="000000"/>
                </a:solidFill>
              </a:rPr>
              <a:t>Pemantik</a:t>
            </a:r>
            <a:endParaRPr lang="id-ID" sz="6000" dirty="0"/>
          </a:p>
        </p:txBody>
      </p:sp>
      <p:pic>
        <p:nvPicPr>
          <p:cNvPr id="14" name="Picture 2" descr="Waktunya untuk Kuadran 2 - Dale Carnegie : Dale Carnegie">
            <a:extLst>
              <a:ext uri="{FF2B5EF4-FFF2-40B4-BE49-F238E27FC236}">
                <a16:creationId xmlns:a16="http://schemas.microsoft.com/office/drawing/2014/main" id="{C94C8F53-AA76-F609-505B-9A52B289DD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2132023"/>
            <a:ext cx="7924801" cy="6724639"/>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6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64B45-C397-24CE-9694-2EA22736D22B}"/>
            </a:ext>
          </a:extLst>
        </p:cNvPr>
        <p:cNvGrpSpPr/>
        <p:nvPr/>
      </p:nvGrpSpPr>
      <p:grpSpPr>
        <a:xfrm>
          <a:off x="0" y="0"/>
          <a:ext cx="0" cy="0"/>
          <a:chOff x="0" y="0"/>
          <a:chExt cx="0" cy="0"/>
        </a:xfrm>
      </p:grpSpPr>
      <p:sp>
        <p:nvSpPr>
          <p:cNvPr id="2" name="Judul 1">
            <a:extLst>
              <a:ext uri="{FF2B5EF4-FFF2-40B4-BE49-F238E27FC236}">
                <a16:creationId xmlns:a16="http://schemas.microsoft.com/office/drawing/2014/main" id="{EAF18572-6638-D468-6106-669C2F9E15ED}"/>
              </a:ext>
            </a:extLst>
          </p:cNvPr>
          <p:cNvSpPr>
            <a:spLocks noGrp="1"/>
          </p:cNvSpPr>
          <p:nvPr>
            <p:ph type="ctrTitle"/>
          </p:nvPr>
        </p:nvSpPr>
        <p:spPr>
          <a:xfrm>
            <a:off x="1183778" y="2179686"/>
            <a:ext cx="15757743" cy="1717272"/>
          </a:xfrm>
        </p:spPr>
        <p:txBody>
          <a:bodyPr>
            <a:noAutofit/>
          </a:bodyPr>
          <a:lstStyle/>
          <a:p>
            <a:pPr algn="l"/>
            <a:r>
              <a:rPr lang="id-ID" sz="9900" dirty="0"/>
              <a:t>PENYEMANGAT JUANG</a:t>
            </a:r>
          </a:p>
        </p:txBody>
      </p:sp>
      <p:sp>
        <p:nvSpPr>
          <p:cNvPr id="3" name="Subjudul 2">
            <a:extLst>
              <a:ext uri="{FF2B5EF4-FFF2-40B4-BE49-F238E27FC236}">
                <a16:creationId xmlns:a16="http://schemas.microsoft.com/office/drawing/2014/main" id="{B36302DA-3DF5-1E5F-B38F-8E49D959AC14}"/>
              </a:ext>
            </a:extLst>
          </p:cNvPr>
          <p:cNvSpPr>
            <a:spLocks noGrp="1"/>
          </p:cNvSpPr>
          <p:nvPr>
            <p:ph type="subTitle" idx="1"/>
          </p:nvPr>
        </p:nvSpPr>
        <p:spPr>
          <a:xfrm>
            <a:off x="497238" y="3386293"/>
            <a:ext cx="9439754" cy="2493086"/>
          </a:xfrm>
        </p:spPr>
        <p:txBody>
          <a:bodyPr>
            <a:noAutofit/>
          </a:bodyPr>
          <a:lstStyle/>
          <a:p>
            <a:pPr algn="l"/>
            <a:r>
              <a:rPr lang="id-ID" sz="2700" dirty="0">
                <a:latin typeface="Arial" panose="020B0604020202020204" pitchFamily="34" charset="0"/>
                <a:cs typeface="Arial" panose="020B0604020202020204" pitchFamily="34" charset="0"/>
              </a:rPr>
              <a:t>3 misi dakwah yang menjadi </a:t>
            </a:r>
            <a:r>
              <a:rPr lang="id-ID" sz="2700" b="1" dirty="0">
                <a:latin typeface="Arial" panose="020B0604020202020204" pitchFamily="34" charset="0"/>
                <a:cs typeface="Arial" panose="020B0604020202020204" pitchFamily="34" charset="0"/>
              </a:rPr>
              <a:t>Top </a:t>
            </a:r>
            <a:r>
              <a:rPr lang="id-ID" sz="2700" b="1" dirty="0" err="1">
                <a:latin typeface="Arial" panose="020B0604020202020204" pitchFamily="34" charset="0"/>
                <a:cs typeface="Arial" panose="020B0604020202020204" pitchFamily="34" charset="0"/>
              </a:rPr>
              <a:t>of</a:t>
            </a:r>
            <a:r>
              <a:rPr lang="id-ID" sz="2700" b="1" dirty="0">
                <a:latin typeface="Arial" panose="020B0604020202020204" pitchFamily="34" charset="0"/>
                <a:cs typeface="Arial" panose="020B0604020202020204" pitchFamily="34" charset="0"/>
              </a:rPr>
              <a:t> </a:t>
            </a:r>
            <a:r>
              <a:rPr lang="id-ID" sz="2700" b="1" dirty="0" err="1">
                <a:latin typeface="Arial" panose="020B0604020202020204" pitchFamily="34" charset="0"/>
                <a:cs typeface="Arial" panose="020B0604020202020204" pitchFamily="34" charset="0"/>
              </a:rPr>
              <a:t>Mind</a:t>
            </a:r>
            <a:r>
              <a:rPr lang="id-ID" sz="2700" b="1" dirty="0">
                <a:latin typeface="Arial" panose="020B0604020202020204" pitchFamily="34" charset="0"/>
                <a:cs typeface="Arial" panose="020B0604020202020204" pitchFamily="34" charset="0"/>
              </a:rPr>
              <a:t> </a:t>
            </a:r>
            <a:r>
              <a:rPr lang="id-ID" sz="2700" dirty="0">
                <a:latin typeface="Arial" panose="020B0604020202020204" pitchFamily="34" charset="0"/>
                <a:cs typeface="Arial" panose="020B0604020202020204" pitchFamily="34" charset="0"/>
              </a:rPr>
              <a:t>di setiap guru  SIT</a:t>
            </a:r>
          </a:p>
          <a:p>
            <a:pPr algn="l"/>
            <a:endParaRPr lang="id-ID" sz="2700" dirty="0">
              <a:latin typeface="Arial" panose="020B0604020202020204" pitchFamily="34" charset="0"/>
              <a:cs typeface="Arial" panose="020B0604020202020204" pitchFamily="34" charset="0"/>
            </a:endParaRPr>
          </a:p>
          <a:p>
            <a:pPr marL="514350" indent="-514350" algn="l">
              <a:buFont typeface="+mj-lt"/>
              <a:buAutoNum type="arabicPeriod"/>
            </a:pPr>
            <a:r>
              <a:rPr lang="id-ID" sz="2700" dirty="0" err="1">
                <a:latin typeface="Arial" panose="020B0604020202020204" pitchFamily="34" charset="0"/>
                <a:cs typeface="Arial" panose="020B0604020202020204" pitchFamily="34" charset="0"/>
              </a:rPr>
              <a:t>Literasi</a:t>
            </a:r>
            <a:r>
              <a:rPr lang="id-ID" sz="2700" dirty="0">
                <a:latin typeface="Arial" panose="020B0604020202020204" pitchFamily="34" charset="0"/>
                <a:cs typeface="Arial" panose="020B0604020202020204" pitchFamily="34" charset="0"/>
              </a:rPr>
              <a:t> kebaikan dalam bingkai </a:t>
            </a:r>
            <a:r>
              <a:rPr lang="id-ID" sz="2700" dirty="0" err="1">
                <a:latin typeface="Arial" panose="020B0604020202020204" pitchFamily="34" charset="0"/>
                <a:cs typeface="Arial" panose="020B0604020202020204" pitchFamily="34" charset="0"/>
              </a:rPr>
              <a:t>islam</a:t>
            </a:r>
            <a:r>
              <a:rPr lang="id-ID" sz="2700" dirty="0">
                <a:latin typeface="Arial" panose="020B0604020202020204" pitchFamily="34" charset="0"/>
                <a:cs typeface="Arial" panose="020B0604020202020204" pitchFamily="34" charset="0"/>
              </a:rPr>
              <a:t> (</a:t>
            </a:r>
            <a:r>
              <a:rPr lang="id-ID" sz="2700" dirty="0" err="1">
                <a:latin typeface="Arial" panose="020B0604020202020204" pitchFamily="34" charset="0"/>
                <a:cs typeface="Arial" panose="020B0604020202020204" pitchFamily="34" charset="0"/>
              </a:rPr>
              <a:t>nasyrul</a:t>
            </a:r>
            <a:r>
              <a:rPr lang="id-ID" sz="2700" dirty="0">
                <a:latin typeface="Arial" panose="020B0604020202020204" pitchFamily="34" charset="0"/>
                <a:cs typeface="Arial" panose="020B0604020202020204" pitchFamily="34" charset="0"/>
              </a:rPr>
              <a:t> fikrah)</a:t>
            </a:r>
          </a:p>
          <a:p>
            <a:pPr marL="514350" indent="-514350" algn="l">
              <a:buFont typeface="+mj-lt"/>
              <a:buAutoNum type="arabicPeriod"/>
            </a:pPr>
            <a:r>
              <a:rPr lang="id-ID" sz="2700" dirty="0">
                <a:latin typeface="Arial" panose="020B0604020202020204" pitchFamily="34" charset="0"/>
                <a:cs typeface="Arial" panose="020B0604020202020204" pitchFamily="34" charset="0"/>
              </a:rPr>
              <a:t>Penguatan kompetensi dalam kerangka profesionalisme (</a:t>
            </a:r>
            <a:r>
              <a:rPr lang="id-ID" sz="2700" dirty="0" err="1">
                <a:latin typeface="Arial" panose="020B0604020202020204" pitchFamily="34" charset="0"/>
                <a:cs typeface="Arial" panose="020B0604020202020204" pitchFamily="34" charset="0"/>
              </a:rPr>
              <a:t>tanmiyatul</a:t>
            </a:r>
            <a:r>
              <a:rPr lang="id-ID" sz="2700" dirty="0">
                <a:latin typeface="Arial" panose="020B0604020202020204" pitchFamily="34" charset="0"/>
                <a:cs typeface="Arial" panose="020B0604020202020204" pitchFamily="34" charset="0"/>
              </a:rPr>
              <a:t> kafaah)</a:t>
            </a:r>
          </a:p>
          <a:p>
            <a:pPr marL="514350" indent="-514350" algn="l">
              <a:buFont typeface="+mj-lt"/>
              <a:buAutoNum type="arabicPeriod"/>
            </a:pPr>
            <a:r>
              <a:rPr lang="id-ID" sz="2700" dirty="0">
                <a:latin typeface="Arial" panose="020B0604020202020204" pitchFamily="34" charset="0"/>
                <a:cs typeface="Arial" panose="020B0604020202020204" pitchFamily="34" charset="0"/>
              </a:rPr>
              <a:t>Pengembangan diri menuju kemandirian (</a:t>
            </a:r>
            <a:r>
              <a:rPr lang="id-ID" sz="2700" dirty="0" err="1">
                <a:latin typeface="Arial" panose="020B0604020202020204" pitchFamily="34" charset="0"/>
                <a:cs typeface="Arial" panose="020B0604020202020204" pitchFamily="34" charset="0"/>
              </a:rPr>
              <a:t>kasbul</a:t>
            </a:r>
            <a:r>
              <a:rPr lang="id-ID" sz="2700" dirty="0">
                <a:latin typeface="Arial" panose="020B0604020202020204" pitchFamily="34" charset="0"/>
                <a:cs typeface="Arial" panose="020B0604020202020204" pitchFamily="34" charset="0"/>
              </a:rPr>
              <a:t> </a:t>
            </a:r>
            <a:r>
              <a:rPr lang="id-ID" sz="2700" dirty="0" err="1">
                <a:latin typeface="Arial" panose="020B0604020202020204" pitchFamily="34" charset="0"/>
                <a:cs typeface="Arial" panose="020B0604020202020204" pitchFamily="34" charset="0"/>
              </a:rPr>
              <a:t>ma’isyah</a:t>
            </a:r>
            <a:r>
              <a:rPr lang="id-ID" sz="2700" dirty="0">
                <a:latin typeface="Arial" panose="020B0604020202020204" pitchFamily="34" charset="0"/>
                <a:cs typeface="Arial" panose="020B0604020202020204" pitchFamily="34" charset="0"/>
              </a:rPr>
              <a:t>)</a:t>
            </a:r>
          </a:p>
          <a:p>
            <a:pPr algn="l"/>
            <a:endParaRPr lang="id-ID" sz="2700" dirty="0">
              <a:latin typeface="Arial" panose="020B0604020202020204" pitchFamily="34" charset="0"/>
              <a:cs typeface="Arial" panose="020B0604020202020204" pitchFamily="34" charset="0"/>
            </a:endParaRPr>
          </a:p>
        </p:txBody>
      </p:sp>
      <p:sp>
        <p:nvSpPr>
          <p:cNvPr id="4" name="Freeform 9">
            <a:extLst>
              <a:ext uri="{FF2B5EF4-FFF2-40B4-BE49-F238E27FC236}">
                <a16:creationId xmlns:a16="http://schemas.microsoft.com/office/drawing/2014/main" id="{5DD91CFC-038B-AA90-5D42-19DA960E9216}"/>
              </a:ext>
            </a:extLst>
          </p:cNvPr>
          <p:cNvSpPr/>
          <p:nvPr/>
        </p:nvSpPr>
        <p:spPr>
          <a:xfrm>
            <a:off x="0" y="6812522"/>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pic>
        <p:nvPicPr>
          <p:cNvPr id="5" name="Gambar 4" descr="Sebuah gambar berisi pena, alat tulis, deasin&#10;&#10;Konten yang dihasilkan AI mungkin salah.">
            <a:extLst>
              <a:ext uri="{FF2B5EF4-FFF2-40B4-BE49-F238E27FC236}">
                <a16:creationId xmlns:a16="http://schemas.microsoft.com/office/drawing/2014/main" id="{861681F5-51A7-66B1-163F-69A67B7FA936}"/>
              </a:ext>
            </a:extLst>
          </p:cNvPr>
          <p:cNvPicPr>
            <a:picLocks noChangeAspect="1"/>
          </p:cNvPicPr>
          <p:nvPr/>
        </p:nvPicPr>
        <p:blipFill>
          <a:blip r:embed="rId4"/>
          <a:stretch>
            <a:fillRect/>
          </a:stretch>
        </p:blipFill>
        <p:spPr>
          <a:xfrm>
            <a:off x="256922" y="0"/>
            <a:ext cx="1853714" cy="1717272"/>
          </a:xfrm>
          <a:prstGeom prst="rect">
            <a:avLst/>
          </a:prstGeom>
        </p:spPr>
      </p:pic>
      <p:sp>
        <p:nvSpPr>
          <p:cNvPr id="6" name="Freeform 9">
            <a:extLst>
              <a:ext uri="{FF2B5EF4-FFF2-40B4-BE49-F238E27FC236}">
                <a16:creationId xmlns:a16="http://schemas.microsoft.com/office/drawing/2014/main" id="{5A7B7704-025A-077A-1454-D1C96BA90398}"/>
              </a:ext>
            </a:extLst>
          </p:cNvPr>
          <p:cNvSpPr/>
          <p:nvPr/>
        </p:nvSpPr>
        <p:spPr>
          <a:xfrm rot="10800000">
            <a:off x="14386353" y="-93300"/>
            <a:ext cx="3901647" cy="3474479"/>
          </a:xfrm>
          <a:custGeom>
            <a:avLst/>
            <a:gdLst/>
            <a:ahLst/>
            <a:cxnLst/>
            <a:rect l="l" t="t" r="r" b="b"/>
            <a:pathLst>
              <a:path w="5924848" h="5650824">
                <a:moveTo>
                  <a:pt x="0" y="0"/>
                </a:moveTo>
                <a:lnTo>
                  <a:pt x="5924848" y="0"/>
                </a:lnTo>
                <a:lnTo>
                  <a:pt x="5924848" y="5650823"/>
                </a:lnTo>
                <a:lnTo>
                  <a:pt x="0" y="565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grpSp>
        <p:nvGrpSpPr>
          <p:cNvPr id="7" name="Grup 6">
            <a:extLst>
              <a:ext uri="{FF2B5EF4-FFF2-40B4-BE49-F238E27FC236}">
                <a16:creationId xmlns:a16="http://schemas.microsoft.com/office/drawing/2014/main" id="{D749F727-0DE1-B87A-6D46-DF71DB6F8420}"/>
              </a:ext>
            </a:extLst>
          </p:cNvPr>
          <p:cNvGrpSpPr/>
          <p:nvPr/>
        </p:nvGrpSpPr>
        <p:grpSpPr>
          <a:xfrm>
            <a:off x="10355510" y="1622773"/>
            <a:ext cx="6167492" cy="5691974"/>
            <a:chOff x="939452" y="1004171"/>
            <a:chExt cx="6275540" cy="5260931"/>
          </a:xfrm>
          <a:solidFill>
            <a:schemeClr val="accent3">
              <a:lumMod val="50000"/>
            </a:schemeClr>
          </a:solidFill>
        </p:grpSpPr>
        <p:sp>
          <p:nvSpPr>
            <p:cNvPr id="8" name="Persegi Panjang 7">
              <a:extLst>
                <a:ext uri="{FF2B5EF4-FFF2-40B4-BE49-F238E27FC236}">
                  <a16:creationId xmlns:a16="http://schemas.microsoft.com/office/drawing/2014/main" id="{C56AB593-8571-1A4D-55E0-2915C20527EF}"/>
                </a:ext>
              </a:extLst>
            </p:cNvPr>
            <p:cNvSpPr/>
            <p:nvPr/>
          </p:nvSpPr>
          <p:spPr>
            <a:xfrm>
              <a:off x="939452" y="1004171"/>
              <a:ext cx="6275540" cy="526093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Oval 8">
              <a:extLst>
                <a:ext uri="{FF2B5EF4-FFF2-40B4-BE49-F238E27FC236}">
                  <a16:creationId xmlns:a16="http://schemas.microsoft.com/office/drawing/2014/main" id="{4902F803-F5C0-B38B-6A34-D9A8B1327CC5}"/>
                </a:ext>
              </a:extLst>
            </p:cNvPr>
            <p:cNvSpPr/>
            <p:nvPr/>
          </p:nvSpPr>
          <p:spPr>
            <a:xfrm>
              <a:off x="1719461" y="1728023"/>
              <a:ext cx="2655518" cy="2530257"/>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sz="6600" dirty="0"/>
                <a:t>NF</a:t>
              </a:r>
            </a:p>
          </p:txBody>
        </p:sp>
        <p:sp>
          <p:nvSpPr>
            <p:cNvPr id="10" name="Oval 9">
              <a:extLst>
                <a:ext uri="{FF2B5EF4-FFF2-40B4-BE49-F238E27FC236}">
                  <a16:creationId xmlns:a16="http://schemas.microsoft.com/office/drawing/2014/main" id="{B9BDD666-0664-0380-A950-31757C247030}"/>
                </a:ext>
              </a:extLst>
            </p:cNvPr>
            <p:cNvSpPr/>
            <p:nvPr/>
          </p:nvSpPr>
          <p:spPr>
            <a:xfrm>
              <a:off x="3835052" y="1868466"/>
              <a:ext cx="2655518" cy="2530257"/>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sz="6600" dirty="0"/>
                <a:t>KM</a:t>
              </a:r>
            </a:p>
          </p:txBody>
        </p:sp>
        <p:sp>
          <p:nvSpPr>
            <p:cNvPr id="11" name="Oval 10">
              <a:extLst>
                <a:ext uri="{FF2B5EF4-FFF2-40B4-BE49-F238E27FC236}">
                  <a16:creationId xmlns:a16="http://schemas.microsoft.com/office/drawing/2014/main" id="{1E2A3561-639B-4B82-67E2-9D2523ED6331}"/>
                </a:ext>
              </a:extLst>
            </p:cNvPr>
            <p:cNvSpPr/>
            <p:nvPr/>
          </p:nvSpPr>
          <p:spPr>
            <a:xfrm>
              <a:off x="2590800" y="3323572"/>
              <a:ext cx="2655518" cy="2530257"/>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d-ID" sz="6600" dirty="0"/>
                <a:t>TK</a:t>
              </a:r>
            </a:p>
          </p:txBody>
        </p:sp>
      </p:grpSp>
    </p:spTree>
    <p:extLst>
      <p:ext uri="{BB962C8B-B14F-4D97-AF65-F5344CB8AC3E}">
        <p14:creationId xmlns:p14="http://schemas.microsoft.com/office/powerpoint/2010/main" val="4041059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B2BD6-4063-6D8A-E077-F20A2BEEDF05}"/>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E47CDFAE-E92E-5296-6EC4-48A33D79D31C}"/>
              </a:ext>
            </a:extLst>
          </p:cNvPr>
          <p:cNvGrpSpPr/>
          <p:nvPr/>
        </p:nvGrpSpPr>
        <p:grpSpPr>
          <a:xfrm>
            <a:off x="0" y="0"/>
            <a:ext cx="18288000" cy="10287000"/>
            <a:chOff x="0" y="0"/>
            <a:chExt cx="18288000" cy="10287000"/>
          </a:xfrm>
        </p:grpSpPr>
        <p:pic>
          <p:nvPicPr>
            <p:cNvPr id="3" name="object 3">
              <a:extLst>
                <a:ext uri="{FF2B5EF4-FFF2-40B4-BE49-F238E27FC236}">
                  <a16:creationId xmlns:a16="http://schemas.microsoft.com/office/drawing/2014/main" id="{697FDA2F-5D22-912C-7E54-D5F17D0717D6}"/>
                </a:ext>
              </a:extLst>
            </p:cNvPr>
            <p:cNvPicPr/>
            <p:nvPr/>
          </p:nvPicPr>
          <p:blipFill>
            <a:blip r:embed="rId2" cstate="print"/>
            <a:stretch>
              <a:fillRect/>
            </a:stretch>
          </p:blipFill>
          <p:spPr>
            <a:xfrm>
              <a:off x="0" y="0"/>
              <a:ext cx="13230224" cy="10286998"/>
            </a:xfrm>
            <a:prstGeom prst="rect">
              <a:avLst/>
            </a:prstGeom>
          </p:spPr>
        </p:pic>
        <p:sp>
          <p:nvSpPr>
            <p:cNvPr id="4" name="object 4">
              <a:extLst>
                <a:ext uri="{FF2B5EF4-FFF2-40B4-BE49-F238E27FC236}">
                  <a16:creationId xmlns:a16="http://schemas.microsoft.com/office/drawing/2014/main" id="{3DEBD6EE-57FE-6EB9-B13E-204F2734818D}"/>
                </a:ext>
              </a:extLst>
            </p:cNvPr>
            <p:cNvSpPr/>
            <p:nvPr/>
          </p:nvSpPr>
          <p:spPr>
            <a:xfrm>
              <a:off x="8040224" y="0"/>
              <a:ext cx="10248265" cy="10287000"/>
            </a:xfrm>
            <a:custGeom>
              <a:avLst/>
              <a:gdLst/>
              <a:ahLst/>
              <a:cxnLst/>
              <a:rect l="l" t="t" r="r" b="b"/>
              <a:pathLst>
                <a:path w="10248265" h="10287000">
                  <a:moveTo>
                    <a:pt x="10247775" y="0"/>
                  </a:moveTo>
                  <a:lnTo>
                    <a:pt x="4565928" y="0"/>
                  </a:lnTo>
                  <a:lnTo>
                    <a:pt x="0" y="10287000"/>
                  </a:lnTo>
                  <a:lnTo>
                    <a:pt x="10247775" y="10287000"/>
                  </a:lnTo>
                  <a:lnTo>
                    <a:pt x="10247775" y="0"/>
                  </a:lnTo>
                  <a:close/>
                </a:path>
              </a:pathLst>
            </a:custGeom>
            <a:solidFill>
              <a:srgbClr val="FDFDFD"/>
            </a:solidFill>
          </p:spPr>
          <p:txBody>
            <a:bodyPr wrap="square" lIns="0" tIns="0" rIns="0" bIns="0" rtlCol="0"/>
            <a:lstStyle/>
            <a:p>
              <a:endParaRPr/>
            </a:p>
          </p:txBody>
        </p:sp>
        <p:pic>
          <p:nvPicPr>
            <p:cNvPr id="5" name="object 5">
              <a:extLst>
                <a:ext uri="{FF2B5EF4-FFF2-40B4-BE49-F238E27FC236}">
                  <a16:creationId xmlns:a16="http://schemas.microsoft.com/office/drawing/2014/main" id="{7D8D6746-4A5D-B7DD-735A-7257DDD780D7}"/>
                </a:ext>
              </a:extLst>
            </p:cNvPr>
            <p:cNvPicPr/>
            <p:nvPr/>
          </p:nvPicPr>
          <p:blipFill>
            <a:blip r:embed="rId3" cstate="print"/>
            <a:stretch>
              <a:fillRect/>
            </a:stretch>
          </p:blipFill>
          <p:spPr>
            <a:xfrm>
              <a:off x="9756765" y="0"/>
              <a:ext cx="8531233" cy="10287000"/>
            </a:xfrm>
            <a:prstGeom prst="rect">
              <a:avLst/>
            </a:prstGeom>
          </p:spPr>
        </p:pic>
        <p:pic>
          <p:nvPicPr>
            <p:cNvPr id="6" name="object 6">
              <a:extLst>
                <a:ext uri="{FF2B5EF4-FFF2-40B4-BE49-F238E27FC236}">
                  <a16:creationId xmlns:a16="http://schemas.microsoft.com/office/drawing/2014/main" id="{77D307F9-371C-F3A8-A484-3EB2C2D7AFA1}"/>
                </a:ext>
              </a:extLst>
            </p:cNvPr>
            <p:cNvPicPr/>
            <p:nvPr/>
          </p:nvPicPr>
          <p:blipFill>
            <a:blip r:embed="rId4" cstate="print"/>
            <a:stretch>
              <a:fillRect/>
            </a:stretch>
          </p:blipFill>
          <p:spPr>
            <a:xfrm>
              <a:off x="1876425" y="9515475"/>
              <a:ext cx="14530451" cy="766762"/>
            </a:xfrm>
            <a:prstGeom prst="rect">
              <a:avLst/>
            </a:prstGeom>
          </p:spPr>
        </p:pic>
        <p:sp>
          <p:nvSpPr>
            <p:cNvPr id="7" name="object 7">
              <a:extLst>
                <a:ext uri="{FF2B5EF4-FFF2-40B4-BE49-F238E27FC236}">
                  <a16:creationId xmlns:a16="http://schemas.microsoft.com/office/drawing/2014/main" id="{A7BD3400-F347-CF2B-8D45-B4EAFF194EEF}"/>
                </a:ext>
              </a:extLst>
            </p:cNvPr>
            <p:cNvSpPr/>
            <p:nvPr/>
          </p:nvSpPr>
          <p:spPr>
            <a:xfrm>
              <a:off x="1885950" y="809625"/>
              <a:ext cx="14516100" cy="8667750"/>
            </a:xfrm>
            <a:custGeom>
              <a:avLst/>
              <a:gdLst/>
              <a:ahLst/>
              <a:cxnLst/>
              <a:rect l="l" t="t" r="r" b="b"/>
              <a:pathLst>
                <a:path w="14516100" h="8667750">
                  <a:moveTo>
                    <a:pt x="14461236" y="0"/>
                  </a:moveTo>
                  <a:lnTo>
                    <a:pt x="54863" y="0"/>
                  </a:lnTo>
                  <a:lnTo>
                    <a:pt x="33486" y="4304"/>
                  </a:lnTo>
                  <a:lnTo>
                    <a:pt x="16049" y="16049"/>
                  </a:lnTo>
                  <a:lnTo>
                    <a:pt x="4304" y="33486"/>
                  </a:lnTo>
                  <a:lnTo>
                    <a:pt x="0" y="54864"/>
                  </a:lnTo>
                  <a:lnTo>
                    <a:pt x="0" y="8612873"/>
                  </a:lnTo>
                  <a:lnTo>
                    <a:pt x="4304" y="8634231"/>
                  </a:lnTo>
                  <a:lnTo>
                    <a:pt x="16049" y="8651674"/>
                  </a:lnTo>
                  <a:lnTo>
                    <a:pt x="33486" y="8663436"/>
                  </a:lnTo>
                  <a:lnTo>
                    <a:pt x="54863" y="8667750"/>
                  </a:lnTo>
                  <a:lnTo>
                    <a:pt x="14461236" y="8667750"/>
                  </a:lnTo>
                  <a:lnTo>
                    <a:pt x="14499971" y="8651671"/>
                  </a:lnTo>
                  <a:lnTo>
                    <a:pt x="14516100" y="8612873"/>
                  </a:lnTo>
                  <a:lnTo>
                    <a:pt x="14516100" y="54864"/>
                  </a:lnTo>
                  <a:lnTo>
                    <a:pt x="14511795" y="33486"/>
                  </a:lnTo>
                  <a:lnTo>
                    <a:pt x="14500050" y="16049"/>
                  </a:lnTo>
                  <a:lnTo>
                    <a:pt x="14482613" y="4304"/>
                  </a:lnTo>
                  <a:lnTo>
                    <a:pt x="14461236" y="0"/>
                  </a:lnTo>
                  <a:close/>
                </a:path>
              </a:pathLst>
            </a:custGeom>
            <a:solidFill>
              <a:srgbClr val="FFFFFF">
                <a:alpha val="86274"/>
              </a:srgbClr>
            </a:solidFill>
          </p:spPr>
          <p:txBody>
            <a:bodyPr wrap="square" lIns="0" tIns="0" rIns="0" bIns="0" rtlCol="0"/>
            <a:lstStyle/>
            <a:p>
              <a:endParaRPr/>
            </a:p>
          </p:txBody>
        </p:sp>
        <p:pic>
          <p:nvPicPr>
            <p:cNvPr id="8" name="object 8">
              <a:extLst>
                <a:ext uri="{FF2B5EF4-FFF2-40B4-BE49-F238E27FC236}">
                  <a16:creationId xmlns:a16="http://schemas.microsoft.com/office/drawing/2014/main" id="{9B68C636-BC52-2FB7-C3E8-B48E1097B9F5}"/>
                </a:ext>
              </a:extLst>
            </p:cNvPr>
            <p:cNvPicPr/>
            <p:nvPr/>
          </p:nvPicPr>
          <p:blipFill>
            <a:blip r:embed="rId5" cstate="print"/>
            <a:stretch>
              <a:fillRect/>
            </a:stretch>
          </p:blipFill>
          <p:spPr>
            <a:xfrm>
              <a:off x="2105025" y="1028700"/>
              <a:ext cx="2038350" cy="1981200"/>
            </a:xfrm>
            <a:prstGeom prst="rect">
              <a:avLst/>
            </a:prstGeom>
          </p:spPr>
        </p:pic>
      </p:grpSp>
      <p:sp>
        <p:nvSpPr>
          <p:cNvPr id="9" name="object 9">
            <a:extLst>
              <a:ext uri="{FF2B5EF4-FFF2-40B4-BE49-F238E27FC236}">
                <a16:creationId xmlns:a16="http://schemas.microsoft.com/office/drawing/2014/main" id="{B5DB4736-9FC2-B117-F345-5E9F64C698BA}"/>
              </a:ext>
            </a:extLst>
          </p:cNvPr>
          <p:cNvSpPr txBox="1"/>
          <p:nvPr/>
        </p:nvSpPr>
        <p:spPr>
          <a:xfrm>
            <a:off x="1958975" y="9158922"/>
            <a:ext cx="1481455" cy="322580"/>
          </a:xfrm>
          <a:prstGeom prst="rect">
            <a:avLst/>
          </a:prstGeom>
        </p:spPr>
        <p:txBody>
          <a:bodyPr vert="horz" wrap="square" lIns="0" tIns="12700" rIns="0" bIns="0" rtlCol="0">
            <a:spAutoFit/>
          </a:bodyPr>
          <a:lstStyle/>
          <a:p>
            <a:pPr marL="12700">
              <a:lnSpc>
                <a:spcPct val="100000"/>
              </a:lnSpc>
              <a:spcBef>
                <a:spcPts val="100"/>
              </a:spcBef>
            </a:pPr>
            <a:r>
              <a:rPr sz="1950" dirty="0">
                <a:latin typeface="Arial MT"/>
                <a:cs typeface="Arial MT"/>
              </a:rPr>
              <a:t>Presented</a:t>
            </a:r>
            <a:r>
              <a:rPr sz="1950" spc="-100" dirty="0">
                <a:latin typeface="Arial MT"/>
                <a:cs typeface="Arial MT"/>
              </a:rPr>
              <a:t> </a:t>
            </a:r>
            <a:r>
              <a:rPr sz="1950" spc="-25" dirty="0">
                <a:latin typeface="Arial MT"/>
                <a:cs typeface="Arial MT"/>
              </a:rPr>
              <a:t>by</a:t>
            </a:r>
            <a:endParaRPr sz="1950" dirty="0">
              <a:latin typeface="Arial MT"/>
              <a:cs typeface="Arial MT"/>
            </a:endParaRPr>
          </a:p>
        </p:txBody>
      </p:sp>
      <p:grpSp>
        <p:nvGrpSpPr>
          <p:cNvPr id="10" name="object 10">
            <a:extLst>
              <a:ext uri="{FF2B5EF4-FFF2-40B4-BE49-F238E27FC236}">
                <a16:creationId xmlns:a16="http://schemas.microsoft.com/office/drawing/2014/main" id="{A5A532D0-224E-9F96-3C84-9F54FF3DEC0B}"/>
              </a:ext>
            </a:extLst>
          </p:cNvPr>
          <p:cNvGrpSpPr/>
          <p:nvPr/>
        </p:nvGrpSpPr>
        <p:grpSpPr>
          <a:xfrm>
            <a:off x="0" y="9163050"/>
            <a:ext cx="18288000" cy="1033780"/>
            <a:chOff x="0" y="9163050"/>
            <a:chExt cx="18288000" cy="1033780"/>
          </a:xfrm>
        </p:grpSpPr>
        <p:pic>
          <p:nvPicPr>
            <p:cNvPr id="11" name="object 11">
              <a:extLst>
                <a:ext uri="{FF2B5EF4-FFF2-40B4-BE49-F238E27FC236}">
                  <a16:creationId xmlns:a16="http://schemas.microsoft.com/office/drawing/2014/main" id="{2FD9D3D3-F9A7-33CD-EC11-C184D39C29E6}"/>
                </a:ext>
              </a:extLst>
            </p:cNvPr>
            <p:cNvPicPr/>
            <p:nvPr/>
          </p:nvPicPr>
          <p:blipFill>
            <a:blip r:embed="rId6" cstate="print"/>
            <a:stretch>
              <a:fillRect/>
            </a:stretch>
          </p:blipFill>
          <p:spPr>
            <a:xfrm>
              <a:off x="3733799" y="9163050"/>
              <a:ext cx="209550" cy="219075"/>
            </a:xfrm>
            <a:prstGeom prst="rect">
              <a:avLst/>
            </a:prstGeom>
          </p:spPr>
        </p:pic>
        <p:pic>
          <p:nvPicPr>
            <p:cNvPr id="12" name="object 12">
              <a:extLst>
                <a:ext uri="{FF2B5EF4-FFF2-40B4-BE49-F238E27FC236}">
                  <a16:creationId xmlns:a16="http://schemas.microsoft.com/office/drawing/2014/main" id="{6DED834D-EE08-B055-6817-1C98056E253E}"/>
                </a:ext>
              </a:extLst>
            </p:cNvPr>
            <p:cNvPicPr/>
            <p:nvPr/>
          </p:nvPicPr>
          <p:blipFill>
            <a:blip r:embed="rId7" cstate="print"/>
            <a:stretch>
              <a:fillRect/>
            </a:stretch>
          </p:blipFill>
          <p:spPr>
            <a:xfrm>
              <a:off x="0" y="9791700"/>
              <a:ext cx="18287999" cy="404812"/>
            </a:xfrm>
            <a:prstGeom prst="rect">
              <a:avLst/>
            </a:prstGeom>
          </p:spPr>
        </p:pic>
      </p:grpSp>
      <p:sp>
        <p:nvSpPr>
          <p:cNvPr id="13" name="object 13">
            <a:extLst>
              <a:ext uri="{FF2B5EF4-FFF2-40B4-BE49-F238E27FC236}">
                <a16:creationId xmlns:a16="http://schemas.microsoft.com/office/drawing/2014/main" id="{0A5DBFE1-9CBE-0565-7849-0F43C35950C8}"/>
              </a:ext>
            </a:extLst>
          </p:cNvPr>
          <p:cNvSpPr txBox="1"/>
          <p:nvPr/>
        </p:nvSpPr>
        <p:spPr>
          <a:xfrm>
            <a:off x="4029328" y="9160192"/>
            <a:ext cx="1635760" cy="323215"/>
          </a:xfrm>
          <a:prstGeom prst="rect">
            <a:avLst/>
          </a:prstGeom>
        </p:spPr>
        <p:txBody>
          <a:bodyPr vert="horz" wrap="square" lIns="0" tIns="12700" rIns="0" bIns="0" rtlCol="0">
            <a:spAutoFit/>
          </a:bodyPr>
          <a:lstStyle/>
          <a:p>
            <a:pPr marL="12700">
              <a:lnSpc>
                <a:spcPct val="100000"/>
              </a:lnSpc>
              <a:spcBef>
                <a:spcPts val="100"/>
              </a:spcBef>
            </a:pPr>
            <a:r>
              <a:rPr sz="1950" b="1" dirty="0">
                <a:latin typeface="Calibri"/>
                <a:cs typeface="Calibri"/>
              </a:rPr>
              <a:t>JSIT</a:t>
            </a:r>
            <a:r>
              <a:rPr sz="1950" b="1" spc="-10" dirty="0">
                <a:latin typeface="Calibri"/>
                <a:cs typeface="Calibri"/>
              </a:rPr>
              <a:t> INDONESIA</a:t>
            </a:r>
            <a:endParaRPr sz="1950">
              <a:latin typeface="Calibri"/>
              <a:cs typeface="Calibri"/>
            </a:endParaRPr>
          </a:p>
        </p:txBody>
      </p:sp>
      <p:sp>
        <p:nvSpPr>
          <p:cNvPr id="16" name="Judul 15">
            <a:extLst>
              <a:ext uri="{FF2B5EF4-FFF2-40B4-BE49-F238E27FC236}">
                <a16:creationId xmlns:a16="http://schemas.microsoft.com/office/drawing/2014/main" id="{F69692C5-0E9B-8CF2-A92D-F5BC2F53D699}"/>
              </a:ext>
            </a:extLst>
          </p:cNvPr>
          <p:cNvSpPr>
            <a:spLocks noGrp="1"/>
          </p:cNvSpPr>
          <p:nvPr>
            <p:ph type="title"/>
          </p:nvPr>
        </p:nvSpPr>
        <p:spPr>
          <a:xfrm>
            <a:off x="2105025" y="4396979"/>
            <a:ext cx="14516100" cy="1846659"/>
          </a:xfrm>
        </p:spPr>
        <p:txBody>
          <a:bodyPr/>
          <a:lstStyle/>
          <a:p>
            <a:pPr algn="ctr"/>
            <a:r>
              <a:rPr lang="en-US" sz="6000" spc="-10" dirty="0">
                <a:solidFill>
                  <a:schemeClr val="tx1"/>
                </a:solidFill>
                <a:latin typeface="Arial MT"/>
                <a:cs typeface="Arial MT"/>
              </a:rPr>
              <a:t>PPB, </a:t>
            </a:r>
            <a:r>
              <a:rPr lang="en-US" sz="6000" spc="-10" dirty="0" err="1">
                <a:solidFill>
                  <a:schemeClr val="tx1"/>
                </a:solidFill>
                <a:latin typeface="Arial MT"/>
                <a:cs typeface="Arial MT"/>
              </a:rPr>
              <a:t>Pembelajaran</a:t>
            </a:r>
            <a:r>
              <a:rPr lang="en-US" sz="6000" spc="-10" dirty="0">
                <a:solidFill>
                  <a:schemeClr val="tx1"/>
                </a:solidFill>
                <a:latin typeface="Arial MT"/>
                <a:cs typeface="Arial MT"/>
              </a:rPr>
              <a:t> </a:t>
            </a:r>
            <a:r>
              <a:rPr lang="en-US" sz="6000" spc="-10" dirty="0" err="1">
                <a:solidFill>
                  <a:schemeClr val="tx1"/>
                </a:solidFill>
                <a:latin typeface="Arial MT"/>
                <a:cs typeface="Arial MT"/>
              </a:rPr>
              <a:t>Mendalam</a:t>
            </a:r>
            <a:r>
              <a:rPr lang="en-US" sz="6000" spc="-10" dirty="0">
                <a:solidFill>
                  <a:schemeClr val="tx1"/>
                </a:solidFill>
                <a:latin typeface="Arial MT"/>
                <a:cs typeface="Arial MT"/>
              </a:rPr>
              <a:t>, &amp; </a:t>
            </a:r>
            <a:r>
              <a:rPr lang="en-US" sz="6000" spc="-10" dirty="0" err="1">
                <a:solidFill>
                  <a:schemeClr val="tx1"/>
                </a:solidFill>
                <a:latin typeface="Arial MT"/>
                <a:cs typeface="Arial MT"/>
              </a:rPr>
              <a:t>Filosofi</a:t>
            </a:r>
            <a:r>
              <a:rPr lang="en-US" sz="6000" spc="-10" dirty="0">
                <a:solidFill>
                  <a:schemeClr val="tx1"/>
                </a:solidFill>
                <a:latin typeface="Arial MT"/>
                <a:cs typeface="Arial MT"/>
              </a:rPr>
              <a:t> </a:t>
            </a:r>
            <a:r>
              <a:rPr lang="en-US" sz="6000" spc="-10" dirty="0" err="1">
                <a:solidFill>
                  <a:schemeClr val="tx1"/>
                </a:solidFill>
                <a:latin typeface="Arial MT"/>
                <a:cs typeface="Arial MT"/>
              </a:rPr>
              <a:t>Pembelajaran</a:t>
            </a:r>
            <a:r>
              <a:rPr lang="en-US" sz="6000" spc="-10" dirty="0">
                <a:solidFill>
                  <a:schemeClr val="tx1"/>
                </a:solidFill>
                <a:latin typeface="Arial MT"/>
                <a:cs typeface="Arial MT"/>
              </a:rPr>
              <a:t> TERPADU</a:t>
            </a:r>
            <a:endParaRPr lang="id-ID" sz="6000" dirty="0">
              <a:solidFill>
                <a:schemeClr val="tx1"/>
              </a:solidFill>
            </a:endParaRPr>
          </a:p>
        </p:txBody>
      </p:sp>
      <p:sp>
        <p:nvSpPr>
          <p:cNvPr id="14" name="Kotak Teks 13">
            <a:extLst>
              <a:ext uri="{FF2B5EF4-FFF2-40B4-BE49-F238E27FC236}">
                <a16:creationId xmlns:a16="http://schemas.microsoft.com/office/drawing/2014/main" id="{CCB78267-A433-4779-1C33-9CA42AA2872A}"/>
              </a:ext>
            </a:extLst>
          </p:cNvPr>
          <p:cNvSpPr txBox="1"/>
          <p:nvPr/>
        </p:nvSpPr>
        <p:spPr>
          <a:xfrm>
            <a:off x="14110425" y="1028700"/>
            <a:ext cx="13106400" cy="707886"/>
          </a:xfrm>
          <a:prstGeom prst="rect">
            <a:avLst/>
          </a:prstGeom>
          <a:noFill/>
        </p:spPr>
        <p:txBody>
          <a:bodyPr wrap="square">
            <a:spAutoFit/>
          </a:bodyPr>
          <a:lstStyle/>
          <a:p>
            <a:r>
              <a:rPr lang="en-US" sz="4000" b="1" spc="-10" dirty="0" err="1">
                <a:solidFill>
                  <a:srgbClr val="C00000"/>
                </a:solidFill>
              </a:rPr>
              <a:t>Sesi</a:t>
            </a:r>
            <a:r>
              <a:rPr lang="en-US" sz="4000" b="1" spc="-10" dirty="0">
                <a:solidFill>
                  <a:srgbClr val="C00000"/>
                </a:solidFill>
              </a:rPr>
              <a:t> 01</a:t>
            </a:r>
            <a:endParaRPr lang="id-ID" sz="4000" b="1" dirty="0">
              <a:solidFill>
                <a:srgbClr val="C00000"/>
              </a:solidFill>
            </a:endParaRPr>
          </a:p>
        </p:txBody>
      </p:sp>
    </p:spTree>
    <p:extLst>
      <p:ext uri="{BB962C8B-B14F-4D97-AF65-F5344CB8AC3E}">
        <p14:creationId xmlns:p14="http://schemas.microsoft.com/office/powerpoint/2010/main" val="274252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3" cstate="print"/>
            <a:stretch>
              <a:fillRect/>
            </a:stretch>
          </p:blipFill>
          <p:spPr>
            <a:xfrm>
              <a:off x="0" y="0"/>
              <a:ext cx="18288000" cy="10287000"/>
            </a:xfrm>
            <a:prstGeom prst="rect">
              <a:avLst/>
            </a:prstGeom>
          </p:spPr>
        </p:pic>
        <p:pic>
          <p:nvPicPr>
            <p:cNvPr id="4" name="object 4"/>
            <p:cNvPicPr/>
            <p:nvPr/>
          </p:nvPicPr>
          <p:blipFill>
            <a:blip r:embed="rId4" cstate="print"/>
            <a:stretch>
              <a:fillRect/>
            </a:stretch>
          </p:blipFill>
          <p:spPr>
            <a:xfrm>
              <a:off x="1028700" y="8686800"/>
              <a:ext cx="7877175" cy="504825"/>
            </a:xfrm>
            <a:prstGeom prst="rect">
              <a:avLst/>
            </a:prstGeom>
          </p:spPr>
        </p:pic>
        <p:pic>
          <p:nvPicPr>
            <p:cNvPr id="5" name="object 5"/>
            <p:cNvPicPr/>
            <p:nvPr/>
          </p:nvPicPr>
          <p:blipFill>
            <a:blip r:embed="rId4" cstate="print"/>
            <a:stretch>
              <a:fillRect/>
            </a:stretch>
          </p:blipFill>
          <p:spPr>
            <a:xfrm>
              <a:off x="9382125" y="8686800"/>
              <a:ext cx="7877175" cy="504825"/>
            </a:xfrm>
            <a:prstGeom prst="rect">
              <a:avLst/>
            </a:prstGeom>
          </p:spPr>
        </p:pic>
        <p:pic>
          <p:nvPicPr>
            <p:cNvPr id="6" name="object 6"/>
            <p:cNvPicPr/>
            <p:nvPr/>
          </p:nvPicPr>
          <p:blipFill>
            <a:blip r:embed="rId5" cstate="print"/>
            <a:stretch>
              <a:fillRect/>
            </a:stretch>
          </p:blipFill>
          <p:spPr>
            <a:xfrm>
              <a:off x="876300" y="361950"/>
              <a:ext cx="1876425" cy="1752600"/>
            </a:xfrm>
            <a:prstGeom prst="rect">
              <a:avLst/>
            </a:prstGeom>
          </p:spPr>
        </p:pic>
        <p:sp>
          <p:nvSpPr>
            <p:cNvPr id="7" name="object 7"/>
            <p:cNvSpPr/>
            <p:nvPr/>
          </p:nvSpPr>
          <p:spPr>
            <a:xfrm>
              <a:off x="15116175" y="923925"/>
              <a:ext cx="2714625" cy="628650"/>
            </a:xfrm>
            <a:custGeom>
              <a:avLst/>
              <a:gdLst/>
              <a:ahLst/>
              <a:cxnLst/>
              <a:rect l="l" t="t" r="r" b="b"/>
              <a:pathLst>
                <a:path w="2714625" h="628650">
                  <a:moveTo>
                    <a:pt x="2404109" y="0"/>
                  </a:moveTo>
                  <a:lnTo>
                    <a:pt x="2449986" y="3407"/>
                  </a:lnTo>
                  <a:lnTo>
                    <a:pt x="2493775" y="13307"/>
                  </a:lnTo>
                  <a:lnTo>
                    <a:pt x="2534996" y="29212"/>
                  </a:lnTo>
                  <a:lnTo>
                    <a:pt x="2573169" y="50636"/>
                  </a:lnTo>
                  <a:lnTo>
                    <a:pt x="2607813" y="77094"/>
                  </a:lnTo>
                  <a:lnTo>
                    <a:pt x="2638446" y="108099"/>
                  </a:lnTo>
                  <a:lnTo>
                    <a:pt x="2664588" y="143166"/>
                  </a:lnTo>
                  <a:lnTo>
                    <a:pt x="2685758" y="181808"/>
                  </a:lnTo>
                  <a:lnTo>
                    <a:pt x="2701474" y="223539"/>
                  </a:lnTo>
                  <a:lnTo>
                    <a:pt x="2711257" y="267873"/>
                  </a:lnTo>
                  <a:lnTo>
                    <a:pt x="2714625" y="314325"/>
                  </a:lnTo>
                  <a:lnTo>
                    <a:pt x="2711257" y="360776"/>
                  </a:lnTo>
                  <a:lnTo>
                    <a:pt x="2701474" y="405110"/>
                  </a:lnTo>
                  <a:lnTo>
                    <a:pt x="2685758" y="446841"/>
                  </a:lnTo>
                  <a:lnTo>
                    <a:pt x="2664588" y="485483"/>
                  </a:lnTo>
                  <a:lnTo>
                    <a:pt x="2638446" y="520550"/>
                  </a:lnTo>
                  <a:lnTo>
                    <a:pt x="2607813" y="551555"/>
                  </a:lnTo>
                  <a:lnTo>
                    <a:pt x="2573169" y="578013"/>
                  </a:lnTo>
                  <a:lnTo>
                    <a:pt x="2534996" y="599437"/>
                  </a:lnTo>
                  <a:lnTo>
                    <a:pt x="2493775" y="615342"/>
                  </a:lnTo>
                  <a:lnTo>
                    <a:pt x="2449986" y="625242"/>
                  </a:lnTo>
                  <a:lnTo>
                    <a:pt x="2404109" y="628650"/>
                  </a:lnTo>
                  <a:lnTo>
                    <a:pt x="310515" y="628650"/>
                  </a:lnTo>
                  <a:lnTo>
                    <a:pt x="264638" y="625242"/>
                  </a:lnTo>
                  <a:lnTo>
                    <a:pt x="220849" y="615342"/>
                  </a:lnTo>
                  <a:lnTo>
                    <a:pt x="179628" y="599437"/>
                  </a:lnTo>
                  <a:lnTo>
                    <a:pt x="141455" y="578013"/>
                  </a:lnTo>
                  <a:lnTo>
                    <a:pt x="106811" y="551555"/>
                  </a:lnTo>
                  <a:lnTo>
                    <a:pt x="76178" y="520550"/>
                  </a:lnTo>
                  <a:lnTo>
                    <a:pt x="50036" y="485483"/>
                  </a:lnTo>
                  <a:lnTo>
                    <a:pt x="28866" y="446841"/>
                  </a:lnTo>
                  <a:lnTo>
                    <a:pt x="13150" y="405110"/>
                  </a:lnTo>
                  <a:lnTo>
                    <a:pt x="3367" y="360776"/>
                  </a:lnTo>
                  <a:lnTo>
                    <a:pt x="0" y="314325"/>
                  </a:lnTo>
                  <a:lnTo>
                    <a:pt x="3367" y="267873"/>
                  </a:lnTo>
                  <a:lnTo>
                    <a:pt x="13150" y="223539"/>
                  </a:lnTo>
                  <a:lnTo>
                    <a:pt x="28866" y="181808"/>
                  </a:lnTo>
                  <a:lnTo>
                    <a:pt x="50036" y="143166"/>
                  </a:lnTo>
                  <a:lnTo>
                    <a:pt x="76178" y="108099"/>
                  </a:lnTo>
                  <a:lnTo>
                    <a:pt x="106811" y="77094"/>
                  </a:lnTo>
                  <a:lnTo>
                    <a:pt x="141455" y="50636"/>
                  </a:lnTo>
                  <a:lnTo>
                    <a:pt x="179628" y="29212"/>
                  </a:lnTo>
                  <a:lnTo>
                    <a:pt x="220849" y="13307"/>
                  </a:lnTo>
                  <a:lnTo>
                    <a:pt x="264638" y="3407"/>
                  </a:lnTo>
                  <a:lnTo>
                    <a:pt x="310515" y="0"/>
                  </a:lnTo>
                  <a:lnTo>
                    <a:pt x="2404109" y="0"/>
                  </a:lnTo>
                  <a:close/>
                </a:path>
              </a:pathLst>
            </a:custGeom>
            <a:ln w="19050">
              <a:solidFill>
                <a:srgbClr val="252160"/>
              </a:solidFill>
            </a:ln>
          </p:spPr>
          <p:txBody>
            <a:bodyPr wrap="square" lIns="0" tIns="0" rIns="0" bIns="0" rtlCol="0"/>
            <a:lstStyle/>
            <a:p>
              <a:endParaRPr/>
            </a:p>
          </p:txBody>
        </p:sp>
      </p:grpSp>
      <p:sp>
        <p:nvSpPr>
          <p:cNvPr id="8" name="object 8"/>
          <p:cNvSpPr txBox="1"/>
          <p:nvPr/>
        </p:nvSpPr>
        <p:spPr>
          <a:xfrm>
            <a:off x="15463519" y="1081341"/>
            <a:ext cx="204470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252160"/>
                </a:solidFill>
                <a:latin typeface="Arial MT"/>
                <a:cs typeface="Arial MT"/>
              </a:rPr>
              <a:t>JSIT</a:t>
            </a:r>
            <a:r>
              <a:rPr sz="2000" spc="25" dirty="0">
                <a:solidFill>
                  <a:srgbClr val="252160"/>
                </a:solidFill>
                <a:latin typeface="Arial MT"/>
                <a:cs typeface="Arial MT"/>
              </a:rPr>
              <a:t> </a:t>
            </a:r>
            <a:r>
              <a:rPr sz="2000" spc="-10" dirty="0">
                <a:solidFill>
                  <a:srgbClr val="252160"/>
                </a:solidFill>
                <a:latin typeface="Arial MT"/>
                <a:cs typeface="Arial MT"/>
              </a:rPr>
              <a:t>INDONESIA</a:t>
            </a:r>
            <a:endParaRPr sz="2000">
              <a:latin typeface="Arial MT"/>
              <a:cs typeface="Arial MT"/>
            </a:endParaRPr>
          </a:p>
        </p:txBody>
      </p:sp>
      <p:pic>
        <p:nvPicPr>
          <p:cNvPr id="9" name="object 9"/>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E96EFCD7-2D46-78D7-213B-0213E8540393}"/>
              </a:ext>
            </a:extLst>
          </p:cNvPr>
          <p:cNvSpPr txBox="1"/>
          <p:nvPr/>
        </p:nvSpPr>
        <p:spPr>
          <a:xfrm>
            <a:off x="1371600" y="4432727"/>
            <a:ext cx="13106400" cy="830997"/>
          </a:xfrm>
          <a:prstGeom prst="rect">
            <a:avLst/>
          </a:prstGeom>
          <a:noFill/>
        </p:spPr>
        <p:txBody>
          <a:bodyPr wrap="square">
            <a:spAutoFit/>
          </a:bodyPr>
          <a:lstStyle/>
          <a:p>
            <a:r>
              <a:rPr lang="en-US" sz="4800" b="1" spc="-10" dirty="0" err="1">
                <a:solidFill>
                  <a:srgbClr val="000000"/>
                </a:solidFill>
              </a:rPr>
              <a:t>Mengapa</a:t>
            </a:r>
            <a:r>
              <a:rPr lang="en-US" sz="4800" b="1" spc="-10" dirty="0">
                <a:solidFill>
                  <a:srgbClr val="000000"/>
                </a:solidFill>
              </a:rPr>
              <a:t> Mindset </a:t>
            </a:r>
            <a:r>
              <a:rPr lang="en-US" sz="4800" b="1" spc="-10" dirty="0" err="1">
                <a:solidFill>
                  <a:srgbClr val="000000"/>
                </a:solidFill>
              </a:rPr>
              <a:t>Penting</a:t>
            </a:r>
            <a:r>
              <a:rPr lang="en-US" sz="4800" b="1" spc="-10" dirty="0">
                <a:solidFill>
                  <a:srgbClr val="000000"/>
                </a:solidFill>
              </a:rPr>
              <a:t> Bagi Guru SIT?</a:t>
            </a:r>
            <a:endParaRPr lang="id-ID" sz="48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B732F-10C7-0BB9-99AB-1061DFFE5FE1}"/>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82637D2-56FA-4606-6BD9-958C38CD96FD}"/>
              </a:ext>
            </a:extLst>
          </p:cNvPr>
          <p:cNvGrpSpPr/>
          <p:nvPr/>
        </p:nvGrpSpPr>
        <p:grpSpPr>
          <a:xfrm>
            <a:off x="-1" y="-71438"/>
            <a:ext cx="18288000" cy="10287000"/>
            <a:chOff x="0" y="0"/>
            <a:chExt cx="18288000" cy="10287000"/>
          </a:xfrm>
        </p:grpSpPr>
        <p:pic>
          <p:nvPicPr>
            <p:cNvPr id="3" name="object 3">
              <a:extLst>
                <a:ext uri="{FF2B5EF4-FFF2-40B4-BE49-F238E27FC236}">
                  <a16:creationId xmlns:a16="http://schemas.microsoft.com/office/drawing/2014/main" id="{650ADE1D-3C14-839C-D771-FD2633F6220A}"/>
                </a:ext>
              </a:extLst>
            </p:cNvPr>
            <p:cNvPicPr/>
            <p:nvPr/>
          </p:nvPicPr>
          <p:blipFill>
            <a:blip r:embed="rId3" cstate="print"/>
            <a:stretch>
              <a:fillRect/>
            </a:stretch>
          </p:blipFill>
          <p:spPr>
            <a:xfrm>
              <a:off x="0" y="0"/>
              <a:ext cx="18288000" cy="10287000"/>
            </a:xfrm>
            <a:prstGeom prst="rect">
              <a:avLst/>
            </a:prstGeom>
          </p:spPr>
        </p:pic>
        <p:pic>
          <p:nvPicPr>
            <p:cNvPr id="4" name="object 4">
              <a:extLst>
                <a:ext uri="{FF2B5EF4-FFF2-40B4-BE49-F238E27FC236}">
                  <a16:creationId xmlns:a16="http://schemas.microsoft.com/office/drawing/2014/main" id="{3543CA3C-1518-B564-C7F1-7800678CB1CD}"/>
                </a:ext>
              </a:extLst>
            </p:cNvPr>
            <p:cNvPicPr/>
            <p:nvPr/>
          </p:nvPicPr>
          <p:blipFill>
            <a:blip r:embed="rId4" cstate="print"/>
            <a:stretch>
              <a:fillRect/>
            </a:stretch>
          </p:blipFill>
          <p:spPr>
            <a:xfrm>
              <a:off x="1028700" y="8686800"/>
              <a:ext cx="7877175" cy="504825"/>
            </a:xfrm>
            <a:prstGeom prst="rect">
              <a:avLst/>
            </a:prstGeom>
          </p:spPr>
        </p:pic>
        <p:pic>
          <p:nvPicPr>
            <p:cNvPr id="5" name="object 5">
              <a:extLst>
                <a:ext uri="{FF2B5EF4-FFF2-40B4-BE49-F238E27FC236}">
                  <a16:creationId xmlns:a16="http://schemas.microsoft.com/office/drawing/2014/main" id="{412FB196-D740-7184-77C1-94503410853D}"/>
                </a:ext>
              </a:extLst>
            </p:cNvPr>
            <p:cNvPicPr/>
            <p:nvPr/>
          </p:nvPicPr>
          <p:blipFill>
            <a:blip r:embed="rId4" cstate="print"/>
            <a:stretch>
              <a:fillRect/>
            </a:stretch>
          </p:blipFill>
          <p:spPr>
            <a:xfrm>
              <a:off x="9382125" y="8686800"/>
              <a:ext cx="7877175" cy="504825"/>
            </a:xfrm>
            <a:prstGeom prst="rect">
              <a:avLst/>
            </a:prstGeom>
          </p:spPr>
        </p:pic>
        <p:pic>
          <p:nvPicPr>
            <p:cNvPr id="6" name="object 6">
              <a:extLst>
                <a:ext uri="{FF2B5EF4-FFF2-40B4-BE49-F238E27FC236}">
                  <a16:creationId xmlns:a16="http://schemas.microsoft.com/office/drawing/2014/main" id="{9730050C-CC2C-533D-375A-7941EA73B7F3}"/>
                </a:ext>
              </a:extLst>
            </p:cNvPr>
            <p:cNvPicPr/>
            <p:nvPr/>
          </p:nvPicPr>
          <p:blipFill>
            <a:blip r:embed="rId5" cstate="print"/>
            <a:stretch>
              <a:fillRect/>
            </a:stretch>
          </p:blipFill>
          <p:spPr>
            <a:xfrm>
              <a:off x="876300" y="361950"/>
              <a:ext cx="1876425" cy="1752600"/>
            </a:xfrm>
            <a:prstGeom prst="rect">
              <a:avLst/>
            </a:prstGeom>
          </p:spPr>
        </p:pic>
      </p:grpSp>
      <p:pic>
        <p:nvPicPr>
          <p:cNvPr id="9" name="object 9">
            <a:extLst>
              <a:ext uri="{FF2B5EF4-FFF2-40B4-BE49-F238E27FC236}">
                <a16:creationId xmlns:a16="http://schemas.microsoft.com/office/drawing/2014/main" id="{89724B05-B3E0-22E2-48AF-CDA90109CCAC}"/>
              </a:ext>
            </a:extLst>
          </p:cNvPr>
          <p:cNvPicPr/>
          <p:nvPr/>
        </p:nvPicPr>
        <p:blipFill>
          <a:blip r:embed="rId6" cstate="print"/>
          <a:stretch>
            <a:fillRect/>
          </a:stretch>
        </p:blipFill>
        <p:spPr>
          <a:xfrm>
            <a:off x="0" y="9791700"/>
            <a:ext cx="18287999" cy="404812"/>
          </a:xfrm>
          <a:prstGeom prst="rect">
            <a:avLst/>
          </a:prstGeom>
        </p:spPr>
      </p:pic>
      <p:sp>
        <p:nvSpPr>
          <p:cNvPr id="14" name="Kotak Teks 13">
            <a:extLst>
              <a:ext uri="{FF2B5EF4-FFF2-40B4-BE49-F238E27FC236}">
                <a16:creationId xmlns:a16="http://schemas.microsoft.com/office/drawing/2014/main" id="{3DEF24F2-B010-CDF8-E5AB-C3EFF695442B}"/>
              </a:ext>
            </a:extLst>
          </p:cNvPr>
          <p:cNvSpPr txBox="1"/>
          <p:nvPr/>
        </p:nvSpPr>
        <p:spPr>
          <a:xfrm>
            <a:off x="0" y="4110224"/>
            <a:ext cx="5867400" cy="1323439"/>
          </a:xfrm>
          <a:prstGeom prst="rect">
            <a:avLst/>
          </a:prstGeom>
          <a:noFill/>
        </p:spPr>
        <p:txBody>
          <a:bodyPr wrap="square">
            <a:spAutoFit/>
          </a:bodyPr>
          <a:lstStyle/>
          <a:p>
            <a:r>
              <a:rPr lang="en-US" sz="4000" b="1" spc="-10" dirty="0">
                <a:solidFill>
                  <a:srgbClr val="000000"/>
                </a:solidFill>
              </a:rPr>
              <a:t>Apa </a:t>
            </a:r>
            <a:r>
              <a:rPr lang="en-US" sz="4000" b="1" spc="-10" dirty="0" err="1">
                <a:solidFill>
                  <a:srgbClr val="000000"/>
                </a:solidFill>
              </a:rPr>
              <a:t>respon</a:t>
            </a:r>
            <a:r>
              <a:rPr lang="en-US" sz="4000" b="1" spc="-10" dirty="0">
                <a:solidFill>
                  <a:srgbClr val="000000"/>
                </a:solidFill>
              </a:rPr>
              <a:t> </a:t>
            </a:r>
            <a:r>
              <a:rPr lang="en-US" sz="4000" b="1" spc="-10" dirty="0" err="1">
                <a:solidFill>
                  <a:srgbClr val="000000"/>
                </a:solidFill>
              </a:rPr>
              <a:t>anda</a:t>
            </a:r>
            <a:r>
              <a:rPr lang="en-US" sz="4000" b="1" spc="-10" dirty="0">
                <a:solidFill>
                  <a:srgbClr val="000000"/>
                </a:solidFill>
              </a:rPr>
              <a:t>? </a:t>
            </a:r>
          </a:p>
          <a:p>
            <a:r>
              <a:rPr lang="en-US" sz="4000" b="1" spc="-10" dirty="0" err="1">
                <a:solidFill>
                  <a:srgbClr val="000000"/>
                </a:solidFill>
              </a:rPr>
              <a:t>Berikan</a:t>
            </a:r>
            <a:r>
              <a:rPr lang="en-US" sz="4000" b="1" spc="-10" dirty="0">
                <a:solidFill>
                  <a:srgbClr val="000000"/>
                </a:solidFill>
              </a:rPr>
              <a:t> </a:t>
            </a:r>
            <a:r>
              <a:rPr lang="en-US" sz="4000" b="1" spc="-10" dirty="0" err="1">
                <a:solidFill>
                  <a:srgbClr val="000000"/>
                </a:solidFill>
              </a:rPr>
              <a:t>tanggapan</a:t>
            </a:r>
            <a:r>
              <a:rPr lang="en-US" sz="4000" b="1" spc="-10" dirty="0">
                <a:solidFill>
                  <a:srgbClr val="000000"/>
                </a:solidFill>
              </a:rPr>
              <a:t>!</a:t>
            </a:r>
            <a:endParaRPr lang="id-ID" sz="4000" b="1" dirty="0"/>
          </a:p>
        </p:txBody>
      </p:sp>
      <p:sp>
        <p:nvSpPr>
          <p:cNvPr id="11" name="Kotak Teks 10">
            <a:extLst>
              <a:ext uri="{FF2B5EF4-FFF2-40B4-BE49-F238E27FC236}">
                <a16:creationId xmlns:a16="http://schemas.microsoft.com/office/drawing/2014/main" id="{3CA73739-217C-A766-D18A-652052A0E7F3}"/>
              </a:ext>
            </a:extLst>
          </p:cNvPr>
          <p:cNvSpPr txBox="1"/>
          <p:nvPr/>
        </p:nvSpPr>
        <p:spPr>
          <a:xfrm>
            <a:off x="38100" y="9316656"/>
            <a:ext cx="9144000" cy="230832"/>
          </a:xfrm>
          <a:prstGeom prst="rect">
            <a:avLst/>
          </a:prstGeom>
          <a:noFill/>
        </p:spPr>
        <p:txBody>
          <a:bodyPr wrap="square">
            <a:spAutoFit/>
          </a:bodyPr>
          <a:lstStyle/>
          <a:p>
            <a:r>
              <a:rPr lang="id-ID" sz="900" dirty="0" err="1"/>
              <a:t>https</a:t>
            </a:r>
            <a:r>
              <a:rPr lang="id-ID" sz="900" dirty="0"/>
              <a:t>://</a:t>
            </a:r>
            <a:r>
              <a:rPr lang="id-ID" sz="900" dirty="0" err="1"/>
              <a:t>www.brilio.net</a:t>
            </a:r>
            <a:r>
              <a:rPr lang="id-ID" sz="900" dirty="0"/>
              <a:t>/</a:t>
            </a:r>
            <a:r>
              <a:rPr lang="id-ID" sz="900" dirty="0" err="1"/>
              <a:t>ngakak</a:t>
            </a:r>
            <a:r>
              <a:rPr lang="id-ID" sz="900" dirty="0"/>
              <a:t>/5-jawaban-soal-ulangan-ipa-anak-sd-ini-dijamin-buat-kamu-cengar-cengir-1702133.html</a:t>
            </a:r>
          </a:p>
        </p:txBody>
      </p:sp>
      <p:pic>
        <p:nvPicPr>
          <p:cNvPr id="13" name="Gambar 12" descr="Sebuah gambar berisi teks, tulisan tangan, dokumen, Font&#10;&#10;Konten yang dihasilkan AI mungkin salah.">
            <a:extLst>
              <a:ext uri="{FF2B5EF4-FFF2-40B4-BE49-F238E27FC236}">
                <a16:creationId xmlns:a16="http://schemas.microsoft.com/office/drawing/2014/main" id="{D6B70BC6-477F-71F7-A09D-B50988CF5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3650" y="-71438"/>
            <a:ext cx="9035895" cy="9772918"/>
          </a:xfrm>
          <a:prstGeom prst="rect">
            <a:avLst/>
          </a:prstGeom>
        </p:spPr>
      </p:pic>
    </p:spTree>
    <p:extLst>
      <p:ext uri="{BB962C8B-B14F-4D97-AF65-F5344CB8AC3E}">
        <p14:creationId xmlns:p14="http://schemas.microsoft.com/office/powerpoint/2010/main" val="2249279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1082</TotalTime>
  <Words>1744</Words>
  <Application>Microsoft Macintosh PowerPoint</Application>
  <PresentationFormat>Kustom</PresentationFormat>
  <Paragraphs>318</Paragraphs>
  <Slides>36</Slides>
  <Notes>17</Notes>
  <HiddenSlides>0</HiddenSlides>
  <MMClips>4</MMClips>
  <ScaleCrop>false</ScaleCrop>
  <HeadingPairs>
    <vt:vector size="6" baseType="variant">
      <vt:variant>
        <vt:lpstr>Font Dipakai</vt:lpstr>
      </vt:variant>
      <vt:variant>
        <vt:i4>17</vt:i4>
      </vt:variant>
      <vt:variant>
        <vt:lpstr>Tema</vt:lpstr>
      </vt:variant>
      <vt:variant>
        <vt:i4>1</vt:i4>
      </vt:variant>
      <vt:variant>
        <vt:lpstr>Judul Slide</vt:lpstr>
      </vt:variant>
      <vt:variant>
        <vt:i4>36</vt:i4>
      </vt:variant>
    </vt:vector>
  </HeadingPairs>
  <TitlesOfParts>
    <vt:vector size="54" baseType="lpstr">
      <vt:lpstr>Aptos</vt:lpstr>
      <vt:lpstr>Arial</vt:lpstr>
      <vt:lpstr>Arial MT</vt:lpstr>
      <vt:lpstr>Arial Rounded</vt:lpstr>
      <vt:lpstr>Body Grotesque Bold</vt:lpstr>
      <vt:lpstr>Bubblebody Neue Bold</vt:lpstr>
      <vt:lpstr>Calibri</vt:lpstr>
      <vt:lpstr>Halant</vt:lpstr>
      <vt:lpstr>Monkey</vt:lpstr>
      <vt:lpstr>Montserrat</vt:lpstr>
      <vt:lpstr>Poppins</vt:lpstr>
      <vt:lpstr>Poppins Bold</vt:lpstr>
      <vt:lpstr>Times New Roman</vt:lpstr>
      <vt:lpstr>Traditional Arabic Bold</vt:lpstr>
      <vt:lpstr>traditional-arabic</vt:lpstr>
      <vt:lpstr>Verdana</vt:lpstr>
      <vt:lpstr>Wingdings</vt:lpstr>
      <vt:lpstr>Office Theme</vt:lpstr>
      <vt:lpstr>AGENDA HARI INI</vt:lpstr>
      <vt:lpstr>Presentasi PowerPoint</vt:lpstr>
      <vt:lpstr>PEMBELAJARAN MENDALAM KEKHASAN SIT</vt:lpstr>
      <vt:lpstr>Presentasi PowerPoint</vt:lpstr>
      <vt:lpstr>Pertanyaan Pemantik</vt:lpstr>
      <vt:lpstr>PENYEMANGAT JUANG</vt:lpstr>
      <vt:lpstr>PPB, Pembelajaran Mendalam, &amp; Filosofi Pembelajaran TERPADU</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KONSEP DEEP LEARNING (Michael Fullan)</vt:lpstr>
      <vt:lpstr>Presentasi PowerPoint</vt:lpstr>
      <vt:lpstr>Presentasi PowerPoint</vt:lpstr>
      <vt:lpstr>Presentasi PowerPoint</vt:lpstr>
      <vt:lpstr>Presentasi PowerPoint</vt:lpstr>
      <vt:lpstr>Presentasi PowerPoint</vt:lpstr>
      <vt:lpstr>Presentasi PowerPoint</vt:lpstr>
      <vt:lpstr>DEEP LEARNING- INTROFLEX TERPADU QS 3: 190-191</vt:lpstr>
      <vt:lpstr>4 Faktor Kunci  Mencapai ADLX</vt:lpstr>
      <vt:lpstr> Poster  Profil  Lulusan</vt:lpstr>
      <vt:lpstr>Presentasi PowerPoint</vt:lpstr>
      <vt:lpstr>Merancang RPP/MA PBL Kekhasan SIT</vt:lpstr>
      <vt:lpstr> Poster  Profil  Lulusan</vt:lpstr>
      <vt:lpstr> Poster  Profil  Lulusan</vt:lpstr>
      <vt:lpstr>Presentasi PowerPoint</vt:lpstr>
      <vt:lpstr>Praktik &amp; Simulasi Antar Kelompok</vt:lpstr>
      <vt:lpstr>Revisi, Refleksi &amp; Tindak Lanjut</vt:lpstr>
      <vt:lpstr>Presentasi PowerPoint</vt:lpstr>
      <vt:lpstr>Presentasi PowerPoint</vt:lpstr>
      <vt:lpstr>Presentasi PowerPoint</vt:lpstr>
      <vt:lpstr>Presentasi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Endah Tri Kusumawati</cp:lastModifiedBy>
  <cp:revision>4</cp:revision>
  <dcterms:created xsi:type="dcterms:W3CDTF">2025-10-22T14:38:32Z</dcterms:created>
  <dcterms:modified xsi:type="dcterms:W3CDTF">2025-10-24T18:16:26Z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2025-10-18T00:00:00Z</vt:filetime>
  </property>
  <property fmtid="{D5CDD505-2E9C-101B-9397-08002B2CF9AE}" pid="3" name="LastSaved">
    <vt:filetime>2025-10-22T00:00:00Z</vt:filetime>
  </property>
</Properties>
</file>